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6"/>
  </p:notesMasterIdLst>
  <p:handoutMasterIdLst>
    <p:handoutMasterId r:id="rId27"/>
  </p:handoutMasterIdLst>
  <p:sldIdLst>
    <p:sldId id="667" r:id="rId2"/>
    <p:sldId id="763" r:id="rId3"/>
    <p:sldId id="637" r:id="rId4"/>
    <p:sldId id="601" r:id="rId5"/>
    <p:sldId id="753" r:id="rId6"/>
    <p:sldId id="754" r:id="rId7"/>
    <p:sldId id="755" r:id="rId8"/>
    <p:sldId id="756" r:id="rId9"/>
    <p:sldId id="757" r:id="rId10"/>
    <p:sldId id="758" r:id="rId11"/>
    <p:sldId id="759" r:id="rId12"/>
    <p:sldId id="770" r:id="rId13"/>
    <p:sldId id="771" r:id="rId14"/>
    <p:sldId id="772" r:id="rId15"/>
    <p:sldId id="760" r:id="rId16"/>
    <p:sldId id="761" r:id="rId17"/>
    <p:sldId id="764" r:id="rId18"/>
    <p:sldId id="678" r:id="rId19"/>
    <p:sldId id="744" r:id="rId20"/>
    <p:sldId id="768" r:id="rId21"/>
    <p:sldId id="766" r:id="rId22"/>
    <p:sldId id="769" r:id="rId23"/>
    <p:sldId id="737" r:id="rId24"/>
    <p:sldId id="603" r:id="rId25"/>
  </p:sldIdLst>
  <p:sldSz cx="9144000" cy="6858000" type="screen4x3"/>
  <p:notesSz cx="6699250" cy="9836150"/>
  <p:custDataLst>
    <p:tags r:id="rId28"/>
  </p:custDataLst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05">
          <p15:clr>
            <a:srgbClr val="A4A3A4"/>
          </p15:clr>
        </p15:guide>
        <p15:guide id="2" orient="horz" pos="1185">
          <p15:clr>
            <a:srgbClr val="A4A3A4"/>
          </p15:clr>
        </p15:guide>
        <p15:guide id="3" pos="254">
          <p15:clr>
            <a:srgbClr val="A4A3A4"/>
          </p15:clr>
        </p15:guide>
        <p15:guide id="4" pos="2892">
          <p15:clr>
            <a:srgbClr val="A4A3A4"/>
          </p15:clr>
        </p15:guide>
        <p15:guide id="5" pos="55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0A04"/>
    <a:srgbClr val="A50021"/>
    <a:srgbClr val="FF5050"/>
    <a:srgbClr val="00CC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73" autoAdjust="0"/>
    <p:restoredTop sz="94600" autoAdjust="0"/>
  </p:normalViewPr>
  <p:slideViewPr>
    <p:cSldViewPr snapToGrid="0">
      <p:cViewPr varScale="1">
        <p:scale>
          <a:sx n="68" d="100"/>
          <a:sy n="68" d="100"/>
        </p:scale>
        <p:origin x="66" y="318"/>
      </p:cViewPr>
      <p:guideLst>
        <p:guide orient="horz" pos="3705"/>
        <p:guide orient="horz" pos="1185"/>
        <p:guide pos="254"/>
        <p:guide pos="2892"/>
        <p:guide pos="55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algn="l" defTabSz="889000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95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3388"/>
            <a:ext cx="28781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algn="l" defTabSz="889000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323388"/>
            <a:ext cx="29527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fld id="{3B7D16D8-0A6A-4D8A-AB92-D0CC7860C219}" type="slidenum">
              <a:rPr lang="en-GB" altLang="zh-CN"/>
              <a:pPr/>
              <a:t>‹#›</a:t>
            </a:fld>
            <a:endParaRPr lang="en-GB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19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algn="l" defTabSz="942975" eaLnBrk="1" hangingPunct="1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7300" y="0"/>
            <a:ext cx="29019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90588" y="738188"/>
            <a:ext cx="4919662" cy="368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672013"/>
            <a:ext cx="4911725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Formate des Vorlagentextes zu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5613"/>
            <a:ext cx="29019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algn="l" defTabSz="942975" eaLnBrk="1" hangingPunct="1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7300" y="9345613"/>
            <a:ext cx="29019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fld id="{DEF94307-4C6D-4096-A74A-B03AB5C46401}" type="slidenum">
              <a:rPr lang="en-GB" altLang="zh-CN"/>
              <a:pPr/>
              <a:t>‹#›</a:t>
            </a:fld>
            <a:endParaRPr lang="en-GB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9167F0F-CF62-4896-A9BF-B7AF5D665615}" type="slidenum">
              <a:rPr lang="en-GB" altLang="zh-CN" sz="1300"/>
              <a:pPr/>
              <a:t>1</a:t>
            </a:fld>
            <a:endParaRPr lang="en-GB" altLang="zh-CN" sz="13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84" tIns="44694" rIns="89384" bIns="44694"/>
          <a:lstStyle/>
          <a:p>
            <a:pPr eaLnBrk="1" hangingPunct="1"/>
            <a:endParaRPr lang="en-GB" altLang="zh-CN" smtClean="0">
              <a:latin typeface="Arial" panose="020B0604020202020204" pitchFamily="34" charset="0"/>
            </a:endParaRPr>
          </a:p>
        </p:txBody>
      </p:sp>
      <p:sp>
        <p:nvSpPr>
          <p:cNvPr id="28676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588" y="0"/>
            <a:ext cx="6696075" cy="5022850"/>
          </a:xfrm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45BDC8C-6585-4190-B306-F6A29D5907EB}" type="slidenum">
              <a:rPr lang="en-GB" altLang="zh-CN" sz="1300"/>
              <a:pPr/>
              <a:t>3</a:t>
            </a:fld>
            <a:endParaRPr lang="en-GB" altLang="zh-CN" sz="1300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ntergr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Himm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5550"/>
            <a:ext cx="9144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schatt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5550"/>
            <a:ext cx="9144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6302375" y="6156325"/>
            <a:ext cx="27352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defRPr/>
            </a:pPr>
            <a:r>
              <a:rPr lang="en-US" altLang="zh-CN">
                <a:solidFill>
                  <a:schemeClr val="accent1"/>
                </a:solidFill>
                <a:latin typeface="Impact" pitchFamily="34" charset="0"/>
              </a:rPr>
              <a:t>Datum Data Co, Ltd. </a:t>
            </a:r>
          </a:p>
        </p:txBody>
      </p:sp>
      <p:pic>
        <p:nvPicPr>
          <p:cNvPr id="8" name="Picture 19" descr="Dat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33350"/>
            <a:ext cx="7191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27075" y="1260475"/>
            <a:ext cx="6757988" cy="1143000"/>
          </a:xfrm>
        </p:spPr>
        <p:txBody>
          <a:bodyPr lIns="91440" rIns="91440"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de-DE" altLang="zh-CN"/>
          </a:p>
        </p:txBody>
      </p:sp>
      <p:sp>
        <p:nvSpPr>
          <p:cNvPr id="10752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27075" y="2571750"/>
            <a:ext cx="6764338" cy="773113"/>
          </a:xfrm>
        </p:spPr>
        <p:txBody>
          <a:bodyPr lIns="91440" rIns="91440"/>
          <a:lstStyle>
            <a:lvl1pPr marL="0" indent="0">
              <a:buFont typeface="Wingdings" pitchFamily="2" charset="2"/>
              <a:buNone/>
              <a:defRPr sz="2200" b="1"/>
            </a:lvl1pPr>
          </a:lstStyle>
          <a:p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770783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fld id="{58667A62-4823-41A1-9583-DC36888A4789}" type="slidenum">
              <a:rPr lang="de-DE" altLang="zh-CN" sz="1400" b="1"/>
              <a:pPr/>
              <a:t>‹#›</a:t>
            </a:fld>
            <a:endParaRPr lang="de-DE" altLang="zh-CN" sz="1400" b="1"/>
          </a:p>
        </p:txBody>
      </p:sp>
    </p:spTree>
    <p:extLst>
      <p:ext uri="{BB962C8B-B14F-4D97-AF65-F5344CB8AC3E}">
        <p14:creationId xmlns:p14="http://schemas.microsoft.com/office/powerpoint/2010/main" val="2696969659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230188"/>
            <a:ext cx="2100263" cy="56594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3225" y="230188"/>
            <a:ext cx="6149975" cy="56594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fld id="{B617953F-3DCD-4FA6-938B-22ED2B04B185}" type="slidenum">
              <a:rPr lang="de-DE" altLang="zh-CN" sz="1400" b="1"/>
              <a:pPr/>
              <a:t>‹#›</a:t>
            </a:fld>
            <a:endParaRPr lang="de-DE" altLang="zh-CN" sz="1400" b="1"/>
          </a:p>
        </p:txBody>
      </p:sp>
    </p:spTree>
    <p:extLst>
      <p:ext uri="{BB962C8B-B14F-4D97-AF65-F5344CB8AC3E}">
        <p14:creationId xmlns:p14="http://schemas.microsoft.com/office/powerpoint/2010/main" val="3556911338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03225" y="230188"/>
            <a:ext cx="8402638" cy="56594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fld id="{0479C295-93DF-4F33-AFF9-556EF5E43AFC}" type="slidenum">
              <a:rPr lang="de-DE" altLang="zh-CN" sz="1400" b="1"/>
              <a:pPr/>
              <a:t>‹#›</a:t>
            </a:fld>
            <a:endParaRPr lang="de-DE" altLang="zh-CN" sz="1400" b="1"/>
          </a:p>
        </p:txBody>
      </p:sp>
    </p:spTree>
    <p:extLst>
      <p:ext uri="{BB962C8B-B14F-4D97-AF65-F5344CB8AC3E}">
        <p14:creationId xmlns:p14="http://schemas.microsoft.com/office/powerpoint/2010/main" val="1663807066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3225" y="230188"/>
            <a:ext cx="5945188" cy="6000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07988" y="1090613"/>
            <a:ext cx="4122737" cy="47990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3125" y="1090613"/>
            <a:ext cx="4122738" cy="47990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fld id="{15AFF7D2-0520-470B-8A41-324EE4864963}" type="slidenum">
              <a:rPr lang="de-DE" altLang="zh-CN" sz="1400" b="1"/>
              <a:pPr/>
              <a:t>‹#›</a:t>
            </a:fld>
            <a:endParaRPr lang="de-DE" altLang="zh-CN" sz="1400" b="1"/>
          </a:p>
        </p:txBody>
      </p:sp>
    </p:spTree>
    <p:extLst>
      <p:ext uri="{BB962C8B-B14F-4D97-AF65-F5344CB8AC3E}">
        <p14:creationId xmlns:p14="http://schemas.microsoft.com/office/powerpoint/2010/main" val="1464500296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3225" y="230188"/>
            <a:ext cx="5945188" cy="6000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07988" y="1090613"/>
            <a:ext cx="4122737" cy="47990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83125" y="1090613"/>
            <a:ext cx="4122738" cy="23225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83125" y="3565525"/>
            <a:ext cx="4122738" cy="2324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fld id="{088C9AB1-FFD7-4E94-B711-130A08F60872}" type="slidenum">
              <a:rPr lang="de-DE" altLang="zh-CN" sz="1400" b="1"/>
              <a:pPr/>
              <a:t>‹#›</a:t>
            </a:fld>
            <a:endParaRPr lang="de-DE" altLang="zh-CN" sz="1400" b="1"/>
          </a:p>
        </p:txBody>
      </p:sp>
    </p:spTree>
    <p:extLst>
      <p:ext uri="{BB962C8B-B14F-4D97-AF65-F5344CB8AC3E}">
        <p14:creationId xmlns:p14="http://schemas.microsoft.com/office/powerpoint/2010/main" val="2116356946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03225" y="230188"/>
            <a:ext cx="5945188" cy="6000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07988" y="1090613"/>
            <a:ext cx="4122737" cy="23225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83125" y="1090613"/>
            <a:ext cx="4122738" cy="23225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07988" y="3565525"/>
            <a:ext cx="4122737" cy="2324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83125" y="3565525"/>
            <a:ext cx="4122738" cy="2324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fld id="{1BD9EE80-F92C-4D26-92F4-64A65DB80F41}" type="slidenum">
              <a:rPr lang="de-DE" altLang="zh-CN" sz="1400" b="1"/>
              <a:pPr/>
              <a:t>‹#›</a:t>
            </a:fld>
            <a:endParaRPr lang="de-DE" altLang="zh-CN" sz="1400" b="1"/>
          </a:p>
        </p:txBody>
      </p:sp>
    </p:spTree>
    <p:extLst>
      <p:ext uri="{BB962C8B-B14F-4D97-AF65-F5344CB8AC3E}">
        <p14:creationId xmlns:p14="http://schemas.microsoft.com/office/powerpoint/2010/main" val="1426058889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3225" y="230188"/>
            <a:ext cx="5945188" cy="6000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7988" y="1090613"/>
            <a:ext cx="4122737" cy="47990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83125" y="1090613"/>
            <a:ext cx="4122738" cy="23225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83125" y="3565525"/>
            <a:ext cx="4122738" cy="2324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fld id="{009C3E43-5970-4795-A98F-2A9E33CB885F}" type="slidenum">
              <a:rPr lang="de-DE" altLang="zh-CN" sz="1400" b="1"/>
              <a:pPr/>
              <a:t>‹#›</a:t>
            </a:fld>
            <a:endParaRPr lang="de-DE" altLang="zh-CN" sz="1400" b="1"/>
          </a:p>
        </p:txBody>
      </p:sp>
    </p:spTree>
    <p:extLst>
      <p:ext uri="{BB962C8B-B14F-4D97-AF65-F5344CB8AC3E}">
        <p14:creationId xmlns:p14="http://schemas.microsoft.com/office/powerpoint/2010/main" val="2999837840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fld id="{A28092D6-8D5E-4292-A28B-32B7AFDB6583}" type="slidenum">
              <a:rPr lang="de-DE" altLang="zh-CN" sz="1400" b="1"/>
              <a:pPr/>
              <a:t>‹#›</a:t>
            </a:fld>
            <a:endParaRPr lang="de-DE" altLang="zh-CN" sz="1400" b="1"/>
          </a:p>
        </p:txBody>
      </p:sp>
    </p:spTree>
    <p:extLst>
      <p:ext uri="{BB962C8B-B14F-4D97-AF65-F5344CB8AC3E}">
        <p14:creationId xmlns:p14="http://schemas.microsoft.com/office/powerpoint/2010/main" val="1769234980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fld id="{326810B5-9447-49E6-9F4C-C0FA1096B150}" type="slidenum">
              <a:rPr lang="de-DE" altLang="zh-CN" sz="1400" b="1"/>
              <a:pPr/>
              <a:t>‹#›</a:t>
            </a:fld>
            <a:endParaRPr lang="de-DE" altLang="zh-CN" sz="1400" b="1"/>
          </a:p>
        </p:txBody>
      </p:sp>
    </p:spTree>
    <p:extLst>
      <p:ext uri="{BB962C8B-B14F-4D97-AF65-F5344CB8AC3E}">
        <p14:creationId xmlns:p14="http://schemas.microsoft.com/office/powerpoint/2010/main" val="116950617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7988" y="1090613"/>
            <a:ext cx="4122737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3125" y="1090613"/>
            <a:ext cx="4122738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fld id="{E993FEB6-8898-4393-ADE9-DA38E0DA0778}" type="slidenum">
              <a:rPr lang="de-DE" altLang="zh-CN" sz="1400" b="1"/>
              <a:pPr/>
              <a:t>‹#›</a:t>
            </a:fld>
            <a:endParaRPr lang="de-DE" altLang="zh-CN" sz="1400" b="1"/>
          </a:p>
        </p:txBody>
      </p:sp>
    </p:spTree>
    <p:extLst>
      <p:ext uri="{BB962C8B-B14F-4D97-AF65-F5344CB8AC3E}">
        <p14:creationId xmlns:p14="http://schemas.microsoft.com/office/powerpoint/2010/main" val="1344377602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fld id="{AE9DA099-F8FC-4967-A3A2-BEE0B2917404}" type="slidenum">
              <a:rPr lang="de-DE" altLang="zh-CN" sz="1400" b="1"/>
              <a:pPr/>
              <a:t>‹#›</a:t>
            </a:fld>
            <a:endParaRPr lang="de-DE" altLang="zh-CN" sz="1400" b="1"/>
          </a:p>
        </p:txBody>
      </p:sp>
    </p:spTree>
    <p:extLst>
      <p:ext uri="{BB962C8B-B14F-4D97-AF65-F5344CB8AC3E}">
        <p14:creationId xmlns:p14="http://schemas.microsoft.com/office/powerpoint/2010/main" val="2292986683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fld id="{94E1F73D-02F0-4DA4-9A58-9C39A99EEC5D}" type="slidenum">
              <a:rPr lang="de-DE" altLang="zh-CN" sz="1400" b="1"/>
              <a:pPr/>
              <a:t>‹#›</a:t>
            </a:fld>
            <a:endParaRPr lang="de-DE" altLang="zh-CN" sz="1400" b="1"/>
          </a:p>
        </p:txBody>
      </p:sp>
    </p:spTree>
    <p:extLst>
      <p:ext uri="{BB962C8B-B14F-4D97-AF65-F5344CB8AC3E}">
        <p14:creationId xmlns:p14="http://schemas.microsoft.com/office/powerpoint/2010/main" val="2599876030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fld id="{E7266EB4-B93C-42B9-9BC2-7F2FDFA31A2F}" type="slidenum">
              <a:rPr lang="de-DE" altLang="zh-CN" sz="1400" b="1"/>
              <a:pPr/>
              <a:t>‹#›</a:t>
            </a:fld>
            <a:endParaRPr lang="de-DE" altLang="zh-CN" sz="1400" b="1"/>
          </a:p>
        </p:txBody>
      </p:sp>
    </p:spTree>
    <p:extLst>
      <p:ext uri="{BB962C8B-B14F-4D97-AF65-F5344CB8AC3E}">
        <p14:creationId xmlns:p14="http://schemas.microsoft.com/office/powerpoint/2010/main" val="1532092442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fld id="{DA40E807-E3FB-4D80-B430-CBFD24BFEE27}" type="slidenum">
              <a:rPr lang="de-DE" altLang="zh-CN" sz="1400" b="1"/>
              <a:pPr/>
              <a:t>‹#›</a:t>
            </a:fld>
            <a:endParaRPr lang="de-DE" altLang="zh-CN" sz="1400" b="1"/>
          </a:p>
        </p:txBody>
      </p:sp>
    </p:spTree>
    <p:extLst>
      <p:ext uri="{BB962C8B-B14F-4D97-AF65-F5344CB8AC3E}">
        <p14:creationId xmlns:p14="http://schemas.microsoft.com/office/powerpoint/2010/main" val="681167486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fld id="{6651CDB8-9781-4AFB-9FC8-394AE12F5850}" type="slidenum">
              <a:rPr lang="de-DE" altLang="zh-CN" sz="1400" b="1"/>
              <a:pPr/>
              <a:t>‹#›</a:t>
            </a:fld>
            <a:endParaRPr lang="de-DE" altLang="zh-CN" sz="1400" b="1"/>
          </a:p>
        </p:txBody>
      </p:sp>
    </p:spTree>
    <p:extLst>
      <p:ext uri="{BB962C8B-B14F-4D97-AF65-F5344CB8AC3E}">
        <p14:creationId xmlns:p14="http://schemas.microsoft.com/office/powerpoint/2010/main" val="1237413019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89" name="Rectangle 13"/>
          <p:cNvSpPr>
            <a:spLocks noChangeArrowheads="1"/>
          </p:cNvSpPr>
          <p:nvPr/>
        </p:nvSpPr>
        <p:spPr bwMode="auto">
          <a:xfrm>
            <a:off x="0" y="1003300"/>
            <a:ext cx="9144000" cy="53467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7" name="Picture 5" descr="Hintergrund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70"/>
          <a:stretch>
            <a:fillRect/>
          </a:stretch>
        </p:blipFill>
        <p:spPr bwMode="auto">
          <a:xfrm>
            <a:off x="0" y="6362700"/>
            <a:ext cx="91440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3225" y="230188"/>
            <a:ext cx="59451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de-DE" altLang="zh-CN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988" y="1090613"/>
            <a:ext cx="8397875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741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45450" y="6464300"/>
            <a:ext cx="1066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altLang="zh-CN"/>
              <a:t>Page </a:t>
            </a:r>
            <a:fld id="{EEF4E53B-D111-48D2-8422-BE40864413DF}" type="slidenum">
              <a:rPr lang="de-DE" altLang="zh-CN" sz="1400" b="1"/>
              <a:pPr/>
              <a:t>‹#›</a:t>
            </a:fld>
            <a:endParaRPr lang="de-DE" altLang="zh-CN" sz="1400" b="1"/>
          </a:p>
        </p:txBody>
      </p:sp>
      <p:pic>
        <p:nvPicPr>
          <p:cNvPr id="1031" name="Picture 6" descr="schatten"/>
          <p:cNvPicPr>
            <a:picLocks noChangeAspect="1" noChangeArrowheads="1"/>
          </p:cNvPicPr>
          <p:nvPr/>
        </p:nvPicPr>
        <p:blipFill>
          <a:blip r:embed="rId19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638"/>
            <a:ext cx="9144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0" descr="Datum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6326188"/>
            <a:ext cx="4413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4197" name="Rectangle 21"/>
          <p:cNvSpPr>
            <a:spLocks noChangeArrowheads="1"/>
          </p:cNvSpPr>
          <p:nvPr/>
        </p:nvSpPr>
        <p:spPr bwMode="auto">
          <a:xfrm>
            <a:off x="754063" y="6435725"/>
            <a:ext cx="58832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defRPr/>
            </a:pPr>
            <a:r>
              <a:rPr lang="en-US" altLang="zh-CN" sz="2000">
                <a:solidFill>
                  <a:schemeClr val="accent1"/>
                </a:solidFill>
                <a:latin typeface="Impact" pitchFamily="34" charset="0"/>
              </a:rPr>
              <a:t>Datum Data Co, Ltd.              www.datum.com.cn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transition spd="med">
    <p:wipe dir="r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3pPr>
      <a:lvl4pPr marL="752475" indent="-1889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4pPr>
      <a:lvl5pPr marL="962025" indent="-2079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5pPr>
      <a:lvl6pPr marL="14192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8764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3336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7908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7075" y="1260475"/>
            <a:ext cx="7578725" cy="1927225"/>
          </a:xfrm>
        </p:spPr>
        <p:txBody>
          <a:bodyPr/>
          <a:lstStyle/>
          <a:p>
            <a:pPr algn="ctr" eaLnBrk="1" hangingPunct="1"/>
            <a:r>
              <a:rPr lang="en-US" altLang="zh-CN" sz="3600" smtClean="0">
                <a:solidFill>
                  <a:srgbClr val="0033CC"/>
                </a:solidFill>
                <a:ea typeface="宋体" panose="02010600030101010101" pitchFamily="2" charset="-122"/>
              </a:rPr>
              <a:t>CADAL</a:t>
            </a:r>
            <a:r>
              <a:rPr lang="zh-CN" altLang="en-US" sz="3600" smtClean="0">
                <a:solidFill>
                  <a:srgbClr val="0033CC"/>
                </a:solidFill>
                <a:ea typeface="宋体" panose="02010600030101010101" pitchFamily="2" charset="-122"/>
              </a:rPr>
              <a:t>数字化制作报告</a:t>
            </a:r>
            <a:r>
              <a:rPr lang="en-US" altLang="zh-CN" sz="3600" smtClean="0">
                <a:solidFill>
                  <a:srgbClr val="0033CC"/>
                </a:solidFill>
                <a:ea typeface="宋体" panose="02010600030101010101" pitchFamily="2" charset="-122"/>
              </a:rPr>
              <a:t/>
            </a:r>
            <a:br>
              <a:rPr lang="en-US" altLang="zh-CN" sz="3600" smtClean="0">
                <a:solidFill>
                  <a:srgbClr val="0033CC"/>
                </a:solidFill>
                <a:ea typeface="宋体" panose="02010600030101010101" pitchFamily="2" charset="-122"/>
              </a:rPr>
            </a:br>
            <a:r>
              <a:rPr lang="en-US" altLang="zh-CN" sz="1400" smtClean="0">
                <a:solidFill>
                  <a:srgbClr val="0033CC"/>
                </a:solidFill>
                <a:latin typeface="Tahoma" panose="020B0604030504040204" pitchFamily="34" charset="0"/>
                <a:ea typeface="仿宋_GB2312" pitchFamily="49" charset="-122"/>
              </a:rPr>
              <a:t/>
            </a:r>
            <a:br>
              <a:rPr lang="en-US" altLang="zh-CN" sz="1400" smtClean="0">
                <a:solidFill>
                  <a:srgbClr val="0033CC"/>
                </a:solidFill>
                <a:latin typeface="Tahoma" panose="020B0604030504040204" pitchFamily="34" charset="0"/>
                <a:ea typeface="仿宋_GB2312" pitchFamily="49" charset="-122"/>
              </a:rPr>
            </a:br>
            <a:r>
              <a:rPr lang="zh-CN" altLang="en-US" sz="4400" smtClean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  <a:cs typeface="Verdana" panose="020B0604030504040204" pitchFamily="34" charset="0"/>
              </a:rPr>
              <a:t>标准与控制</a:t>
            </a:r>
            <a:endParaRPr lang="de-DE" altLang="zh-CN" sz="4000" smtClean="0">
              <a:solidFill>
                <a:srgbClr val="0033CC"/>
              </a:solidFill>
              <a:latin typeface="宋体" panose="02010600030101010101" pitchFamily="2" charset="-122"/>
              <a:ea typeface="宋体" panose="02010600030101010101" pitchFamily="2" charset="-122"/>
              <a:cs typeface="Verdana" panose="020B060403050404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60800" y="5842000"/>
            <a:ext cx="4902200" cy="368300"/>
          </a:xfrm>
        </p:spPr>
        <p:txBody>
          <a:bodyPr/>
          <a:lstStyle/>
          <a:p>
            <a:pPr algn="r" eaLnBrk="1" hangingPunct="1"/>
            <a:r>
              <a:rPr lang="zh-CN" altLang="en-US" sz="2000" smtClean="0">
                <a:solidFill>
                  <a:srgbClr val="0033CC"/>
                </a:solidFill>
                <a:latin typeface="仿宋_GB2312" pitchFamily="49" charset="-122"/>
                <a:ea typeface="仿宋_GB2312" pitchFamily="49" charset="-122"/>
              </a:rPr>
              <a:t>点通数据有限公司 郑传双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页脚占位符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e-DE" altLang="zh-CN" sz="1200">
                <a:solidFill>
                  <a:schemeClr val="bg1"/>
                </a:solidFill>
              </a:rPr>
              <a:t>Page </a:t>
            </a:r>
            <a:fld id="{840924E8-5BD3-4DC7-81A5-ECF372660524}" type="slidenum">
              <a:rPr lang="de-DE" altLang="zh-CN" sz="1400" b="1">
                <a:solidFill>
                  <a:schemeClr val="bg1"/>
                </a:solidFill>
              </a:rPr>
              <a:pPr/>
              <a:t>10</a:t>
            </a:fld>
            <a:endParaRPr lang="de-DE" altLang="zh-CN" sz="1400" b="1">
              <a:solidFill>
                <a:schemeClr val="bg1"/>
              </a:solidFill>
            </a:endParaRPr>
          </a:p>
        </p:txBody>
      </p:sp>
      <p:sp>
        <p:nvSpPr>
          <p:cNvPr id="12291" name="Rectangle 24"/>
          <p:cNvSpPr>
            <a:spLocks noChangeArrowheads="1"/>
          </p:cNvSpPr>
          <p:nvPr/>
        </p:nvSpPr>
        <p:spPr bwMode="auto">
          <a:xfrm>
            <a:off x="403225" y="230188"/>
            <a:ext cx="84232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3200" b="1">
                <a:ea typeface="仿宋_GB2312" pitchFamily="49" charset="-122"/>
              </a:rPr>
              <a:t>3</a:t>
            </a:r>
            <a:r>
              <a:rPr lang="zh-CN" altLang="en-US" sz="3200" b="1">
                <a:ea typeface="仿宋_GB2312" pitchFamily="49" charset="-122"/>
              </a:rPr>
              <a:t> 标准的控制</a:t>
            </a:r>
            <a:endParaRPr lang="de-DE" altLang="zh-CN" sz="3200" b="1">
              <a:ea typeface="仿宋_GB2312" pitchFamily="49" charset="-122"/>
            </a:endParaRPr>
          </a:p>
        </p:txBody>
      </p:sp>
      <p:sp>
        <p:nvSpPr>
          <p:cNvPr id="12292" name="Rectangle 25"/>
          <p:cNvSpPr>
            <a:spLocks noChangeArrowheads="1"/>
          </p:cNvSpPr>
          <p:nvPr/>
        </p:nvSpPr>
        <p:spPr bwMode="gray">
          <a:xfrm>
            <a:off x="412750" y="1338263"/>
            <a:ext cx="8418513" cy="376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800" b="1">
                <a:latin typeface="永中粗黑" pitchFamily="2" charset="-122"/>
                <a:ea typeface="永中粗黑" pitchFamily="2" charset="-122"/>
              </a:rPr>
              <a:t>一般性的标准控制体系</a:t>
            </a:r>
            <a:endParaRPr lang="de-DE" altLang="zh-CN" sz="1800" b="1">
              <a:latin typeface="永中粗黑" pitchFamily="2" charset="-122"/>
              <a:ea typeface="永中粗黑" pitchFamily="2" charset="-122"/>
            </a:endParaRPr>
          </a:p>
        </p:txBody>
      </p:sp>
      <p:sp>
        <p:nvSpPr>
          <p:cNvPr id="12293" name="Rectangle 26"/>
          <p:cNvSpPr>
            <a:spLocks noChangeArrowheads="1"/>
          </p:cNvSpPr>
          <p:nvPr/>
        </p:nvSpPr>
        <p:spPr bwMode="auto">
          <a:xfrm>
            <a:off x="420688" y="1773238"/>
            <a:ext cx="8410575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190500" indent="-190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zh-CN" altLang="en-US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ISO9000</a:t>
            </a:r>
            <a:r>
              <a:rPr lang="zh-CN" altLang="en-US" sz="1600"/>
              <a:t>质量管理体系</a:t>
            </a: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SOP(Standard Operation Procedure)</a:t>
            </a:r>
            <a:r>
              <a:rPr lang="zh-CN" altLang="en-US" sz="1600"/>
              <a:t>体系</a:t>
            </a: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</a:pPr>
            <a:endParaRPr lang="zh-CN" altLang="de-DE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页脚占位符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e-DE" altLang="zh-CN" sz="1200">
                <a:solidFill>
                  <a:schemeClr val="bg1"/>
                </a:solidFill>
              </a:rPr>
              <a:t>Page </a:t>
            </a:r>
            <a:fld id="{088941EC-09FF-4796-870B-4F141CAC7286}" type="slidenum">
              <a:rPr lang="de-DE" altLang="zh-CN" sz="1400" b="1">
                <a:solidFill>
                  <a:schemeClr val="bg1"/>
                </a:solidFill>
              </a:rPr>
              <a:pPr/>
              <a:t>11</a:t>
            </a:fld>
            <a:endParaRPr lang="de-DE" altLang="zh-CN" sz="1400" b="1">
              <a:solidFill>
                <a:schemeClr val="bg1"/>
              </a:solidFill>
            </a:endParaRPr>
          </a:p>
        </p:txBody>
      </p:sp>
      <p:sp>
        <p:nvSpPr>
          <p:cNvPr id="13315" name="Rectangle 24"/>
          <p:cNvSpPr>
            <a:spLocks noChangeArrowheads="1"/>
          </p:cNvSpPr>
          <p:nvPr/>
        </p:nvSpPr>
        <p:spPr bwMode="auto">
          <a:xfrm>
            <a:off x="403225" y="230188"/>
            <a:ext cx="84232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3200" b="1">
                <a:ea typeface="仿宋_GB2312" pitchFamily="49" charset="-122"/>
              </a:rPr>
              <a:t>3</a:t>
            </a:r>
            <a:r>
              <a:rPr lang="zh-CN" altLang="en-US" sz="3200" b="1">
                <a:ea typeface="仿宋_GB2312" pitchFamily="49" charset="-122"/>
              </a:rPr>
              <a:t> 标准的控制</a:t>
            </a:r>
            <a:endParaRPr lang="de-DE" altLang="zh-CN" sz="3200" b="1">
              <a:ea typeface="仿宋_GB2312" pitchFamily="49" charset="-122"/>
            </a:endParaRPr>
          </a:p>
        </p:txBody>
      </p:sp>
      <p:sp>
        <p:nvSpPr>
          <p:cNvPr id="13316" name="Rectangle 25"/>
          <p:cNvSpPr>
            <a:spLocks noChangeArrowheads="1"/>
          </p:cNvSpPr>
          <p:nvPr/>
        </p:nvSpPr>
        <p:spPr bwMode="gray">
          <a:xfrm>
            <a:off x="412750" y="1338263"/>
            <a:ext cx="8418513" cy="376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1800" b="1">
                <a:latin typeface="永中粗黑" pitchFamily="2" charset="-122"/>
                <a:ea typeface="永中粗黑" pitchFamily="2" charset="-122"/>
              </a:rPr>
              <a:t>ISO9000</a:t>
            </a:r>
            <a:r>
              <a:rPr lang="zh-CN" altLang="en-US" sz="1800" b="1">
                <a:latin typeface="永中粗黑" pitchFamily="2" charset="-122"/>
                <a:ea typeface="永中粗黑" pitchFamily="2" charset="-122"/>
              </a:rPr>
              <a:t>质量体系</a:t>
            </a:r>
            <a:endParaRPr lang="de-DE" altLang="zh-CN" sz="1800" b="1">
              <a:latin typeface="永中粗黑" pitchFamily="2" charset="-122"/>
              <a:ea typeface="永中粗黑" pitchFamily="2" charset="-122"/>
            </a:endParaRPr>
          </a:p>
        </p:txBody>
      </p:sp>
      <p:sp>
        <p:nvSpPr>
          <p:cNvPr id="13317" name="Rectangle 26"/>
          <p:cNvSpPr>
            <a:spLocks noChangeArrowheads="1"/>
          </p:cNvSpPr>
          <p:nvPr/>
        </p:nvSpPr>
        <p:spPr bwMode="auto">
          <a:xfrm>
            <a:off x="420688" y="1773238"/>
            <a:ext cx="8410575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190500" indent="-190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47700" indent="-190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zh-CN" altLang="en-US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核心思想：</a:t>
            </a:r>
            <a:endParaRPr lang="en-US" altLang="zh-CN" sz="1600"/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写你所做的、做你所写的</a:t>
            </a:r>
            <a:endParaRPr lang="en-US" altLang="zh-CN" sz="1600"/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持续改进：</a:t>
            </a:r>
            <a:r>
              <a:rPr lang="en-US" altLang="zh-CN" sz="1600"/>
              <a:t>PDCA(Plan-Do-Check- Action)</a:t>
            </a:r>
            <a:r>
              <a:rPr lang="zh-CN" altLang="en-US" sz="1600"/>
              <a:t>循环</a:t>
            </a: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体系的维持：</a:t>
            </a:r>
            <a:endParaRPr lang="en-US" altLang="zh-CN" sz="1600"/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文控体系：文件创建、修订、分发、回收等</a:t>
            </a: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</a:pPr>
            <a:endParaRPr lang="zh-CN" altLang="de-DE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页脚占位符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e-DE" altLang="zh-CN" sz="1200">
                <a:solidFill>
                  <a:schemeClr val="bg1"/>
                </a:solidFill>
              </a:rPr>
              <a:t>Page </a:t>
            </a:r>
            <a:fld id="{BAAD8DFF-8EAF-44EC-A30D-B98EFE028108}" type="slidenum">
              <a:rPr lang="de-DE" altLang="zh-CN" sz="1400" b="1">
                <a:solidFill>
                  <a:schemeClr val="bg1"/>
                </a:solidFill>
              </a:rPr>
              <a:pPr/>
              <a:t>12</a:t>
            </a:fld>
            <a:endParaRPr lang="de-DE" altLang="zh-CN" sz="1400" b="1">
              <a:solidFill>
                <a:schemeClr val="bg1"/>
              </a:solidFill>
            </a:endParaRPr>
          </a:p>
        </p:txBody>
      </p:sp>
      <p:sp>
        <p:nvSpPr>
          <p:cNvPr id="14339" name="Rectangle 24"/>
          <p:cNvSpPr>
            <a:spLocks noChangeArrowheads="1"/>
          </p:cNvSpPr>
          <p:nvPr/>
        </p:nvSpPr>
        <p:spPr bwMode="auto">
          <a:xfrm>
            <a:off x="403225" y="230188"/>
            <a:ext cx="84232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3200" b="1">
                <a:ea typeface="仿宋_GB2312" pitchFamily="49" charset="-122"/>
              </a:rPr>
              <a:t>3</a:t>
            </a:r>
            <a:r>
              <a:rPr lang="zh-CN" altLang="en-US" sz="3200" b="1">
                <a:ea typeface="仿宋_GB2312" pitchFamily="49" charset="-122"/>
              </a:rPr>
              <a:t> 标准的控制</a:t>
            </a:r>
            <a:endParaRPr lang="de-DE" altLang="zh-CN" sz="3200" b="1">
              <a:ea typeface="仿宋_GB2312" pitchFamily="49" charset="-122"/>
            </a:endParaRPr>
          </a:p>
        </p:txBody>
      </p:sp>
      <p:sp>
        <p:nvSpPr>
          <p:cNvPr id="14340" name="Rectangle 25"/>
          <p:cNvSpPr>
            <a:spLocks noChangeArrowheads="1"/>
          </p:cNvSpPr>
          <p:nvPr/>
        </p:nvSpPr>
        <p:spPr bwMode="gray">
          <a:xfrm>
            <a:off x="412750" y="1338263"/>
            <a:ext cx="8418513" cy="376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1800" b="1">
                <a:latin typeface="永中粗黑" pitchFamily="2" charset="-122"/>
                <a:ea typeface="永中粗黑" pitchFamily="2" charset="-122"/>
              </a:rPr>
              <a:t>ISO9000</a:t>
            </a:r>
            <a:r>
              <a:rPr lang="zh-CN" altLang="en-US" sz="1800" b="1">
                <a:latin typeface="永中粗黑" pitchFamily="2" charset="-122"/>
                <a:ea typeface="永中粗黑" pitchFamily="2" charset="-122"/>
              </a:rPr>
              <a:t>质量体系</a:t>
            </a:r>
            <a:r>
              <a:rPr lang="en-US" altLang="zh-CN" sz="1800" b="1">
                <a:latin typeface="永中粗黑" pitchFamily="2" charset="-122"/>
                <a:ea typeface="永中粗黑" pitchFamily="2" charset="-122"/>
              </a:rPr>
              <a:t>——</a:t>
            </a:r>
            <a:r>
              <a:rPr lang="zh-CN" altLang="en-US" sz="1800" b="1">
                <a:latin typeface="永中粗黑" pitchFamily="2" charset="-122"/>
                <a:ea typeface="永中粗黑" pitchFamily="2" charset="-122"/>
              </a:rPr>
              <a:t>制订、修订、废止管理</a:t>
            </a:r>
            <a:endParaRPr lang="de-DE" altLang="zh-CN" sz="1800" b="1">
              <a:latin typeface="永中粗黑" pitchFamily="2" charset="-122"/>
              <a:ea typeface="永中粗黑" pitchFamily="2" charset="-122"/>
            </a:endParaRPr>
          </a:p>
        </p:txBody>
      </p:sp>
      <p:pic>
        <p:nvPicPr>
          <p:cNvPr id="14341" name="Picture 1" descr="C:\Users\zcs\AppData\Roaming\Tencent\Users\200645034\QQ\WinTemp\RichOle\OL9YYYS89_H_1CHA9))C[`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2124075"/>
            <a:ext cx="5811838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页脚占位符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e-DE" altLang="zh-CN" sz="1200">
                <a:solidFill>
                  <a:schemeClr val="bg1"/>
                </a:solidFill>
              </a:rPr>
              <a:t>Page </a:t>
            </a:r>
            <a:fld id="{09D49BB0-723A-4C09-B8CB-57A4B15F9BEB}" type="slidenum">
              <a:rPr lang="de-DE" altLang="zh-CN" sz="1400" b="1">
                <a:solidFill>
                  <a:schemeClr val="bg1"/>
                </a:solidFill>
              </a:rPr>
              <a:pPr/>
              <a:t>13</a:t>
            </a:fld>
            <a:endParaRPr lang="de-DE" altLang="zh-CN" sz="1400" b="1">
              <a:solidFill>
                <a:schemeClr val="bg1"/>
              </a:solidFill>
            </a:endParaRPr>
          </a:p>
        </p:txBody>
      </p:sp>
      <p:sp>
        <p:nvSpPr>
          <p:cNvPr id="15363" name="Rectangle 24"/>
          <p:cNvSpPr>
            <a:spLocks noChangeArrowheads="1"/>
          </p:cNvSpPr>
          <p:nvPr/>
        </p:nvSpPr>
        <p:spPr bwMode="auto">
          <a:xfrm>
            <a:off x="403225" y="230188"/>
            <a:ext cx="84232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3200" b="1">
                <a:ea typeface="仿宋_GB2312" pitchFamily="49" charset="-122"/>
              </a:rPr>
              <a:t>3</a:t>
            </a:r>
            <a:r>
              <a:rPr lang="zh-CN" altLang="en-US" sz="3200" b="1">
                <a:ea typeface="仿宋_GB2312" pitchFamily="49" charset="-122"/>
              </a:rPr>
              <a:t> 标准的控制</a:t>
            </a:r>
            <a:endParaRPr lang="de-DE" altLang="zh-CN" sz="3200" b="1">
              <a:ea typeface="仿宋_GB2312" pitchFamily="49" charset="-122"/>
            </a:endParaRPr>
          </a:p>
        </p:txBody>
      </p:sp>
      <p:sp>
        <p:nvSpPr>
          <p:cNvPr id="15364" name="Rectangle 25"/>
          <p:cNvSpPr>
            <a:spLocks noChangeArrowheads="1"/>
          </p:cNvSpPr>
          <p:nvPr/>
        </p:nvSpPr>
        <p:spPr bwMode="gray">
          <a:xfrm>
            <a:off x="412750" y="1338263"/>
            <a:ext cx="8418513" cy="376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1800" b="1">
                <a:latin typeface="永中粗黑" pitchFamily="2" charset="-122"/>
                <a:ea typeface="永中粗黑" pitchFamily="2" charset="-122"/>
              </a:rPr>
              <a:t>ISO9000</a:t>
            </a:r>
            <a:r>
              <a:rPr lang="zh-CN" altLang="en-US" sz="1800" b="1">
                <a:latin typeface="永中粗黑" pitchFamily="2" charset="-122"/>
                <a:ea typeface="永中粗黑" pitchFamily="2" charset="-122"/>
              </a:rPr>
              <a:t>质量体系</a:t>
            </a:r>
            <a:r>
              <a:rPr lang="en-US" altLang="zh-CN" sz="1800" b="1">
                <a:latin typeface="永中粗黑" pitchFamily="2" charset="-122"/>
                <a:ea typeface="永中粗黑" pitchFamily="2" charset="-122"/>
              </a:rPr>
              <a:t>——</a:t>
            </a:r>
            <a:r>
              <a:rPr lang="zh-CN" altLang="en-US" sz="1800" b="1">
                <a:latin typeface="永中粗黑" pitchFamily="2" charset="-122"/>
                <a:ea typeface="永中粗黑" pitchFamily="2" charset="-122"/>
              </a:rPr>
              <a:t>版本管理</a:t>
            </a:r>
            <a:endParaRPr lang="de-DE" altLang="zh-CN" sz="1800" b="1">
              <a:latin typeface="永中粗黑" pitchFamily="2" charset="-122"/>
              <a:ea typeface="永中粗黑" pitchFamily="2" charset="-122"/>
            </a:endParaRPr>
          </a:p>
        </p:txBody>
      </p:sp>
      <p:pic>
        <p:nvPicPr>
          <p:cNvPr id="15365" name="Picture 1" descr="C:\Users\zcs\AppData\Roaming\Tencent\Users\200645034\QQ\WinTemp\RichOle\OZ@YFD9AIN(SMF7CWM@9JJ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2187575"/>
            <a:ext cx="60388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脚占位符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e-DE" altLang="zh-CN" sz="1200">
                <a:solidFill>
                  <a:schemeClr val="bg1"/>
                </a:solidFill>
              </a:rPr>
              <a:t>Page </a:t>
            </a:r>
            <a:fld id="{B25E2F98-DD50-4CE9-B2D0-53BC5E5217FC}" type="slidenum">
              <a:rPr lang="de-DE" altLang="zh-CN" sz="1400" b="1">
                <a:solidFill>
                  <a:schemeClr val="bg1"/>
                </a:solidFill>
              </a:rPr>
              <a:pPr/>
              <a:t>14</a:t>
            </a:fld>
            <a:endParaRPr lang="de-DE" altLang="zh-CN" sz="1400" b="1">
              <a:solidFill>
                <a:schemeClr val="bg1"/>
              </a:solidFill>
            </a:endParaRPr>
          </a:p>
        </p:txBody>
      </p:sp>
      <p:sp>
        <p:nvSpPr>
          <p:cNvPr id="16387" name="Rectangle 24"/>
          <p:cNvSpPr>
            <a:spLocks noChangeArrowheads="1"/>
          </p:cNvSpPr>
          <p:nvPr/>
        </p:nvSpPr>
        <p:spPr bwMode="auto">
          <a:xfrm>
            <a:off x="403225" y="230188"/>
            <a:ext cx="84232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3200" b="1">
                <a:ea typeface="仿宋_GB2312" pitchFamily="49" charset="-122"/>
              </a:rPr>
              <a:t>3</a:t>
            </a:r>
            <a:r>
              <a:rPr lang="zh-CN" altLang="en-US" sz="3200" b="1">
                <a:ea typeface="仿宋_GB2312" pitchFamily="49" charset="-122"/>
              </a:rPr>
              <a:t> 标准的控制</a:t>
            </a:r>
            <a:endParaRPr lang="de-DE" altLang="zh-CN" sz="3200" b="1">
              <a:ea typeface="仿宋_GB2312" pitchFamily="49" charset="-122"/>
            </a:endParaRPr>
          </a:p>
        </p:txBody>
      </p:sp>
      <p:sp>
        <p:nvSpPr>
          <p:cNvPr id="16388" name="Rectangle 25"/>
          <p:cNvSpPr>
            <a:spLocks noChangeArrowheads="1"/>
          </p:cNvSpPr>
          <p:nvPr/>
        </p:nvSpPr>
        <p:spPr bwMode="gray">
          <a:xfrm>
            <a:off x="412750" y="1338263"/>
            <a:ext cx="8418513" cy="376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1800" b="1">
                <a:latin typeface="永中粗黑" pitchFamily="2" charset="-122"/>
                <a:ea typeface="永中粗黑" pitchFamily="2" charset="-122"/>
              </a:rPr>
              <a:t>ISO9000</a:t>
            </a:r>
            <a:r>
              <a:rPr lang="zh-CN" altLang="en-US" sz="1800" b="1">
                <a:latin typeface="永中粗黑" pitchFamily="2" charset="-122"/>
                <a:ea typeface="永中粗黑" pitchFamily="2" charset="-122"/>
              </a:rPr>
              <a:t>质量体系</a:t>
            </a:r>
            <a:r>
              <a:rPr lang="en-US" altLang="zh-CN" sz="1800" b="1">
                <a:latin typeface="永中粗黑" pitchFamily="2" charset="-122"/>
                <a:ea typeface="永中粗黑" pitchFamily="2" charset="-122"/>
              </a:rPr>
              <a:t>——</a:t>
            </a:r>
            <a:r>
              <a:rPr lang="zh-CN" altLang="en-US" sz="1800" b="1">
                <a:latin typeface="永中粗黑" pitchFamily="2" charset="-122"/>
                <a:ea typeface="永中粗黑" pitchFamily="2" charset="-122"/>
              </a:rPr>
              <a:t>分发管理</a:t>
            </a:r>
            <a:endParaRPr lang="de-DE" altLang="zh-CN" sz="1800" b="1">
              <a:latin typeface="永中粗黑" pitchFamily="2" charset="-122"/>
              <a:ea typeface="永中粗黑" pitchFamily="2" charset="-122"/>
            </a:endParaRPr>
          </a:p>
        </p:txBody>
      </p:sp>
      <p:pic>
        <p:nvPicPr>
          <p:cNvPr id="16389" name="Picture 1" descr="C:\Users\zcs\AppData\Roaming\Tencent\Users\200645034\QQ\WinTemp\RichOle\YNSOYA)[V[)X1~65[04][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1905000"/>
            <a:ext cx="48101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页脚占位符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e-DE" altLang="zh-CN" sz="1200">
                <a:solidFill>
                  <a:schemeClr val="bg1"/>
                </a:solidFill>
              </a:rPr>
              <a:t>Page </a:t>
            </a:r>
            <a:fld id="{3ECA5AE4-47ED-47B8-A192-D7F0BA462D8C}" type="slidenum">
              <a:rPr lang="de-DE" altLang="zh-CN" sz="1400" b="1">
                <a:solidFill>
                  <a:schemeClr val="bg1"/>
                </a:solidFill>
              </a:rPr>
              <a:pPr/>
              <a:t>15</a:t>
            </a:fld>
            <a:endParaRPr lang="de-DE" altLang="zh-CN" sz="1400" b="1">
              <a:solidFill>
                <a:schemeClr val="bg1"/>
              </a:solidFill>
            </a:endParaRPr>
          </a:p>
        </p:txBody>
      </p:sp>
      <p:sp>
        <p:nvSpPr>
          <p:cNvPr id="17411" name="Rectangle 24"/>
          <p:cNvSpPr>
            <a:spLocks noChangeArrowheads="1"/>
          </p:cNvSpPr>
          <p:nvPr/>
        </p:nvSpPr>
        <p:spPr bwMode="auto">
          <a:xfrm>
            <a:off x="403225" y="230188"/>
            <a:ext cx="84232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3200" b="1">
                <a:ea typeface="仿宋_GB2312" pitchFamily="49" charset="-122"/>
              </a:rPr>
              <a:t>3</a:t>
            </a:r>
            <a:r>
              <a:rPr lang="zh-CN" altLang="en-US" sz="3200" b="1">
                <a:ea typeface="仿宋_GB2312" pitchFamily="49" charset="-122"/>
              </a:rPr>
              <a:t> 标准的控制</a:t>
            </a:r>
            <a:endParaRPr lang="de-DE" altLang="zh-CN" sz="3200" b="1">
              <a:ea typeface="仿宋_GB2312" pitchFamily="49" charset="-122"/>
            </a:endParaRPr>
          </a:p>
        </p:txBody>
      </p:sp>
      <p:sp>
        <p:nvSpPr>
          <p:cNvPr id="17412" name="Rectangle 25"/>
          <p:cNvSpPr>
            <a:spLocks noChangeArrowheads="1"/>
          </p:cNvSpPr>
          <p:nvPr/>
        </p:nvSpPr>
        <p:spPr bwMode="gray">
          <a:xfrm>
            <a:off x="412750" y="1338263"/>
            <a:ext cx="8418513" cy="376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1800" b="1">
                <a:latin typeface="永中粗黑" pitchFamily="2" charset="-122"/>
                <a:ea typeface="永中粗黑" pitchFamily="2" charset="-122"/>
              </a:rPr>
              <a:t>SOP</a:t>
            </a:r>
            <a:r>
              <a:rPr lang="zh-CN" altLang="en-US" sz="1800" b="1">
                <a:latin typeface="永中粗黑" pitchFamily="2" charset="-122"/>
                <a:ea typeface="永中粗黑" pitchFamily="2" charset="-122"/>
              </a:rPr>
              <a:t>体系</a:t>
            </a:r>
            <a:endParaRPr lang="de-DE" altLang="zh-CN" sz="1800" b="1">
              <a:latin typeface="永中粗黑" pitchFamily="2" charset="-122"/>
              <a:ea typeface="永中粗黑" pitchFamily="2" charset="-122"/>
            </a:endParaRPr>
          </a:p>
        </p:txBody>
      </p:sp>
      <p:sp>
        <p:nvSpPr>
          <p:cNvPr id="17413" name="Rectangle 26"/>
          <p:cNvSpPr>
            <a:spLocks noChangeArrowheads="1"/>
          </p:cNvSpPr>
          <p:nvPr/>
        </p:nvSpPr>
        <p:spPr bwMode="auto">
          <a:xfrm>
            <a:off x="420688" y="1773238"/>
            <a:ext cx="8410575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190500" indent="-190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47700" indent="-190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zh-CN" altLang="en-US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核心思想：</a:t>
            </a:r>
            <a:endParaRPr lang="en-US" altLang="zh-CN" sz="1600"/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所有的行动都是有据可依的</a:t>
            </a: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体系的维持：</a:t>
            </a:r>
            <a:endParaRPr lang="en-US" altLang="zh-CN" sz="1600"/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建立</a:t>
            </a:r>
            <a:r>
              <a:rPr lang="en-US" altLang="zh-CN" sz="1600"/>
              <a:t>General SOP</a:t>
            </a:r>
            <a:r>
              <a:rPr lang="zh-CN" altLang="en-US" sz="1600"/>
              <a:t>，即关于</a:t>
            </a:r>
            <a:r>
              <a:rPr lang="en-US" altLang="zh-CN" sz="1600"/>
              <a:t>SOP</a:t>
            </a:r>
            <a:r>
              <a:rPr lang="zh-CN" altLang="en-US" sz="1600"/>
              <a:t>如何创建、修订、发布、回收的</a:t>
            </a:r>
            <a:r>
              <a:rPr lang="en-US" altLang="zh-CN" sz="1600"/>
              <a:t>SOP</a:t>
            </a: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</a:pPr>
            <a:endParaRPr lang="zh-CN" altLang="de-DE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页脚占位符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e-DE" altLang="zh-CN" sz="1200">
                <a:solidFill>
                  <a:schemeClr val="bg1"/>
                </a:solidFill>
              </a:rPr>
              <a:t>Page </a:t>
            </a:r>
            <a:fld id="{D73E4A0B-461F-402C-B250-E8BA2A68C88A}" type="slidenum">
              <a:rPr lang="de-DE" altLang="zh-CN" sz="1400" b="1">
                <a:solidFill>
                  <a:schemeClr val="bg1"/>
                </a:solidFill>
              </a:rPr>
              <a:pPr/>
              <a:t>16</a:t>
            </a:fld>
            <a:endParaRPr lang="de-DE" altLang="zh-CN" sz="1400" b="1">
              <a:solidFill>
                <a:schemeClr val="bg1"/>
              </a:solidFill>
            </a:endParaRPr>
          </a:p>
        </p:txBody>
      </p:sp>
      <p:sp>
        <p:nvSpPr>
          <p:cNvPr id="18435" name="Rectangle 24"/>
          <p:cNvSpPr>
            <a:spLocks noChangeArrowheads="1"/>
          </p:cNvSpPr>
          <p:nvPr/>
        </p:nvSpPr>
        <p:spPr bwMode="auto">
          <a:xfrm>
            <a:off x="403225" y="230188"/>
            <a:ext cx="84232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3200" b="1">
                <a:ea typeface="仿宋_GB2312" pitchFamily="49" charset="-122"/>
              </a:rPr>
              <a:t>3</a:t>
            </a:r>
            <a:r>
              <a:rPr lang="zh-CN" altLang="en-US" sz="3200" b="1">
                <a:ea typeface="仿宋_GB2312" pitchFamily="49" charset="-122"/>
              </a:rPr>
              <a:t> 标准的控制</a:t>
            </a:r>
            <a:endParaRPr lang="de-DE" altLang="zh-CN" sz="3200" b="1">
              <a:ea typeface="仿宋_GB2312" pitchFamily="49" charset="-122"/>
            </a:endParaRPr>
          </a:p>
        </p:txBody>
      </p:sp>
      <p:sp>
        <p:nvSpPr>
          <p:cNvPr id="18436" name="Rectangle 25"/>
          <p:cNvSpPr>
            <a:spLocks noChangeArrowheads="1"/>
          </p:cNvSpPr>
          <p:nvPr/>
        </p:nvSpPr>
        <p:spPr bwMode="gray">
          <a:xfrm>
            <a:off x="412750" y="1338263"/>
            <a:ext cx="8418513" cy="376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800" b="1">
                <a:latin typeface="永中粗黑" pitchFamily="2" charset="-122"/>
                <a:ea typeface="永中粗黑" pitchFamily="2" charset="-122"/>
              </a:rPr>
              <a:t>如何做好标准的控制</a:t>
            </a:r>
            <a:endParaRPr lang="de-DE" altLang="zh-CN" sz="1800" b="1">
              <a:latin typeface="永中粗黑" pitchFamily="2" charset="-122"/>
              <a:ea typeface="永中粗黑" pitchFamily="2" charset="-122"/>
            </a:endParaRPr>
          </a:p>
        </p:txBody>
      </p:sp>
      <p:sp>
        <p:nvSpPr>
          <p:cNvPr id="18437" name="Rectangle 26"/>
          <p:cNvSpPr>
            <a:spLocks noChangeArrowheads="1"/>
          </p:cNvSpPr>
          <p:nvPr/>
        </p:nvSpPr>
        <p:spPr bwMode="auto">
          <a:xfrm>
            <a:off x="420688" y="1773238"/>
            <a:ext cx="8410575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190500" indent="-190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47700" indent="-190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zh-CN" altLang="en-US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验证</a:t>
            </a:r>
            <a:endParaRPr lang="en-US" altLang="zh-CN" sz="1600"/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标准实施检查</a:t>
            </a:r>
            <a:endParaRPr lang="en-US" altLang="zh-CN" sz="1600"/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不折不扣，从小事做起：</a:t>
            </a:r>
            <a:endParaRPr lang="en-US" altLang="zh-CN" sz="1600"/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0</a:t>
            </a:r>
            <a:r>
              <a:rPr lang="zh-CN" altLang="en-US" sz="1600"/>
              <a:t>申报</a:t>
            </a:r>
            <a:endParaRPr lang="en-US" altLang="zh-CN" sz="1600"/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空白页、缺页如何扫描：“原书本页缺”</a:t>
            </a:r>
            <a:endParaRPr lang="en-US" altLang="zh-CN" sz="1600"/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分发数量控制</a:t>
            </a:r>
            <a:endParaRPr lang="en-US" altLang="zh-CN" sz="1600"/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对标准例外事件的及时处置</a:t>
            </a:r>
            <a:endParaRPr lang="en-US" altLang="zh-CN" sz="1600"/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制订处置方案</a:t>
            </a:r>
            <a:endParaRPr lang="en-US" altLang="zh-CN" sz="1600"/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分发与回收</a:t>
            </a:r>
            <a:endParaRPr lang="en-US" altLang="zh-CN" sz="1600"/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培训与实施验证</a:t>
            </a: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</a:pPr>
            <a:endParaRPr lang="zh-CN" altLang="de-DE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页脚占位符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e-DE" altLang="zh-CN" sz="1200">
                <a:solidFill>
                  <a:schemeClr val="bg1"/>
                </a:solidFill>
              </a:rPr>
              <a:t>Page </a:t>
            </a:r>
            <a:fld id="{AE821B51-412C-4A65-84BC-6E6C0A98C865}" type="slidenum">
              <a:rPr lang="de-DE" altLang="zh-CN" sz="1400" b="1">
                <a:solidFill>
                  <a:schemeClr val="bg1"/>
                </a:solidFill>
              </a:rPr>
              <a:pPr/>
              <a:t>17</a:t>
            </a:fld>
            <a:endParaRPr lang="de-DE" altLang="zh-CN" sz="1400" b="1">
              <a:solidFill>
                <a:schemeClr val="bg1"/>
              </a:solidFill>
            </a:endParaRPr>
          </a:p>
        </p:txBody>
      </p:sp>
      <p:sp>
        <p:nvSpPr>
          <p:cNvPr id="19459" name="Rectangle 24"/>
          <p:cNvSpPr>
            <a:spLocks noChangeArrowheads="1"/>
          </p:cNvSpPr>
          <p:nvPr/>
        </p:nvSpPr>
        <p:spPr bwMode="auto">
          <a:xfrm>
            <a:off x="403225" y="230188"/>
            <a:ext cx="84232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3200" b="1">
                <a:ea typeface="仿宋_GB2312" pitchFamily="49" charset="-122"/>
              </a:rPr>
              <a:t>3</a:t>
            </a:r>
            <a:r>
              <a:rPr lang="zh-CN" altLang="en-US" sz="3200" b="1">
                <a:ea typeface="仿宋_GB2312" pitchFamily="49" charset="-122"/>
              </a:rPr>
              <a:t> 标准的控制</a:t>
            </a:r>
            <a:endParaRPr lang="de-DE" altLang="zh-CN" sz="3200" b="1">
              <a:ea typeface="仿宋_GB2312" pitchFamily="49" charset="-122"/>
            </a:endParaRPr>
          </a:p>
        </p:txBody>
      </p:sp>
      <p:sp>
        <p:nvSpPr>
          <p:cNvPr id="19460" name="Rectangle 25"/>
          <p:cNvSpPr>
            <a:spLocks noChangeArrowheads="1"/>
          </p:cNvSpPr>
          <p:nvPr/>
        </p:nvSpPr>
        <p:spPr bwMode="gray">
          <a:xfrm>
            <a:off x="412750" y="1338263"/>
            <a:ext cx="8418513" cy="376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800" b="1">
                <a:latin typeface="永中粗黑" pitchFamily="2" charset="-122"/>
                <a:ea typeface="永中粗黑" pitchFamily="2" charset="-122"/>
              </a:rPr>
              <a:t>良好的标准管理需要做到的几点</a:t>
            </a:r>
            <a:endParaRPr lang="de-DE" altLang="zh-CN" sz="1800" b="1">
              <a:latin typeface="永中粗黑" pitchFamily="2" charset="-122"/>
              <a:ea typeface="永中粗黑" pitchFamily="2" charset="-122"/>
            </a:endParaRPr>
          </a:p>
        </p:txBody>
      </p:sp>
      <p:sp>
        <p:nvSpPr>
          <p:cNvPr id="19461" name="Rectangle 26"/>
          <p:cNvSpPr>
            <a:spLocks noChangeArrowheads="1"/>
          </p:cNvSpPr>
          <p:nvPr/>
        </p:nvSpPr>
        <p:spPr bwMode="auto">
          <a:xfrm>
            <a:off x="420688" y="1773238"/>
            <a:ext cx="8410575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190500" indent="-190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zh-CN" altLang="en-US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有版本修订记录</a:t>
            </a: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有人审批</a:t>
            </a: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有发布时间和生效时间</a:t>
            </a: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生效前有对应的培训和培训考核</a:t>
            </a: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有旧版本回收与销毁管理规范</a:t>
            </a: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</a:pPr>
            <a:endParaRPr lang="zh-CN" altLang="de-DE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页脚占位符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e-DE" altLang="zh-CN" sz="1200">
                <a:solidFill>
                  <a:schemeClr val="bg1"/>
                </a:solidFill>
              </a:rPr>
              <a:t>Page </a:t>
            </a:r>
            <a:fld id="{D2BD7354-131D-45B9-B66A-35F4ABF98628}" type="slidenum">
              <a:rPr lang="de-DE" altLang="zh-CN" sz="1400" b="1">
                <a:solidFill>
                  <a:schemeClr val="bg1"/>
                </a:solidFill>
              </a:rPr>
              <a:pPr/>
              <a:t>18</a:t>
            </a:fld>
            <a:endParaRPr lang="de-DE" altLang="zh-CN" sz="1400" b="1">
              <a:solidFill>
                <a:schemeClr val="bg1"/>
              </a:solidFill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03225" y="230188"/>
            <a:ext cx="59451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3200" b="1">
                <a:ea typeface="仿宋_GB2312" pitchFamily="49" charset="-122"/>
              </a:rPr>
              <a:t>点通项目制作标准管理样例</a:t>
            </a:r>
            <a:endParaRPr lang="de-DE" altLang="zh-CN" sz="3200" b="1">
              <a:ea typeface="仿宋_GB2312" pitchFamily="49" charset="-122"/>
            </a:endParaRP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44513" y="1044575"/>
            <a:ext cx="3802062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703763" y="1023938"/>
            <a:ext cx="3871912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页脚占位符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e-DE" altLang="zh-CN" sz="1200">
                <a:solidFill>
                  <a:schemeClr val="bg1"/>
                </a:solidFill>
              </a:rPr>
              <a:t>Page </a:t>
            </a:r>
            <a:fld id="{3A2E3DD6-1844-4FE6-8DB1-50466FEDD0D7}" type="slidenum">
              <a:rPr lang="de-DE" altLang="zh-CN" sz="1400" b="1">
                <a:solidFill>
                  <a:schemeClr val="bg1"/>
                </a:solidFill>
              </a:rPr>
              <a:pPr/>
              <a:t>19</a:t>
            </a:fld>
            <a:endParaRPr lang="de-DE" altLang="zh-CN" sz="1400" b="1">
              <a:solidFill>
                <a:schemeClr val="bg1"/>
              </a:solidFill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619125" y="446088"/>
            <a:ext cx="59451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3200" b="1">
                <a:ea typeface="仿宋_GB2312" pitchFamily="49" charset="-122"/>
              </a:rPr>
              <a:t>点通项目制作标准管理样例</a:t>
            </a:r>
            <a:endParaRPr lang="de-DE" altLang="zh-CN" sz="3200" b="1">
              <a:ea typeface="仿宋_GB2312" pitchFamily="49" charset="-122"/>
            </a:endParaRP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9750" y="1047750"/>
            <a:ext cx="39370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789488" y="1060450"/>
            <a:ext cx="386080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脚占位符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e-DE" altLang="zh-CN" sz="1200">
                <a:solidFill>
                  <a:schemeClr val="bg1"/>
                </a:solidFill>
              </a:rPr>
              <a:t>Page </a:t>
            </a:r>
            <a:fld id="{22998E49-632E-4E48-9C89-C6F0E4386FFF}" type="slidenum">
              <a:rPr lang="de-DE" altLang="zh-CN" sz="1400" b="1">
                <a:solidFill>
                  <a:schemeClr val="bg1"/>
                </a:solidFill>
              </a:rPr>
              <a:pPr/>
              <a:t>2</a:t>
            </a:fld>
            <a:endParaRPr lang="de-DE" altLang="zh-CN" sz="1400" b="1">
              <a:solidFill>
                <a:schemeClr val="bg1"/>
              </a:solidFill>
            </a:endParaRPr>
          </a:p>
        </p:txBody>
      </p:sp>
      <p:sp>
        <p:nvSpPr>
          <p:cNvPr id="4099" name="Rectangle 24"/>
          <p:cNvSpPr>
            <a:spLocks noChangeArrowheads="1"/>
          </p:cNvSpPr>
          <p:nvPr/>
        </p:nvSpPr>
        <p:spPr bwMode="auto">
          <a:xfrm>
            <a:off x="403225" y="230188"/>
            <a:ext cx="59451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3200" b="1">
                <a:ea typeface="仿宋_GB2312" pitchFamily="49" charset="-122"/>
              </a:rPr>
              <a:t>自我介绍</a:t>
            </a:r>
            <a:endParaRPr lang="de-DE" altLang="zh-CN" sz="3200" b="1">
              <a:ea typeface="仿宋_GB2312" pitchFamily="49" charset="-122"/>
            </a:endParaRPr>
          </a:p>
        </p:txBody>
      </p:sp>
      <p:sp>
        <p:nvSpPr>
          <p:cNvPr id="4100" name="Rectangle 25"/>
          <p:cNvSpPr>
            <a:spLocks noChangeArrowheads="1"/>
          </p:cNvSpPr>
          <p:nvPr/>
        </p:nvSpPr>
        <p:spPr bwMode="gray">
          <a:xfrm>
            <a:off x="412750" y="1338263"/>
            <a:ext cx="8418513" cy="376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800" b="1">
                <a:latin typeface="永中粗黑" pitchFamily="2" charset="-122"/>
                <a:ea typeface="永中粗黑" pitchFamily="2" charset="-122"/>
              </a:rPr>
              <a:t>点通数据有限公司</a:t>
            </a:r>
            <a:endParaRPr lang="de-DE" altLang="zh-CN" sz="1800" b="1">
              <a:latin typeface="永中粗黑" pitchFamily="2" charset="-122"/>
              <a:ea typeface="永中粗黑" pitchFamily="2" charset="-122"/>
            </a:endParaRPr>
          </a:p>
        </p:txBody>
      </p:sp>
      <p:sp>
        <p:nvSpPr>
          <p:cNvPr id="4101" name="Rectangle 26"/>
          <p:cNvSpPr>
            <a:spLocks noChangeArrowheads="1"/>
          </p:cNvSpPr>
          <p:nvPr/>
        </p:nvSpPr>
        <p:spPr bwMode="auto">
          <a:xfrm>
            <a:off x="420688" y="1773238"/>
            <a:ext cx="84105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190500" indent="-190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47700" indent="-190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点通公司是一家专业从事数字化加工服务的公司</a:t>
            </a: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公司开业</a:t>
            </a:r>
            <a:r>
              <a:rPr lang="en-US" altLang="zh-CN" sz="1600"/>
              <a:t>15</a:t>
            </a:r>
            <a:r>
              <a:rPr lang="zh-CN" altLang="en-US" sz="1600"/>
              <a:t>年来，扎根数字化与数据加工行业，是国内最大的图书、报刊数字化服务提供商</a:t>
            </a:r>
            <a:endParaRPr lang="en-US" altLang="zh-CN" sz="1600"/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加工过的报纸超过</a:t>
            </a:r>
            <a:r>
              <a:rPr lang="en-US" altLang="zh-CN" sz="1600"/>
              <a:t>60</a:t>
            </a:r>
            <a:r>
              <a:rPr lang="zh-CN" altLang="en-US" sz="1600"/>
              <a:t>万期、</a:t>
            </a:r>
            <a:r>
              <a:rPr lang="en-US" altLang="zh-CN" sz="1600"/>
              <a:t>350</a:t>
            </a:r>
            <a:r>
              <a:rPr lang="zh-CN" altLang="en-US" sz="1600"/>
              <a:t>万版</a:t>
            </a:r>
            <a:endParaRPr lang="en-US" altLang="zh-CN" sz="1600"/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加工过的图书超过</a:t>
            </a:r>
            <a:r>
              <a:rPr lang="en-US" altLang="zh-CN" sz="1600"/>
              <a:t>100</a:t>
            </a:r>
            <a:r>
              <a:rPr lang="zh-CN" altLang="en-US" sz="1600"/>
              <a:t>万册</a:t>
            </a: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自</a:t>
            </a:r>
            <a:r>
              <a:rPr lang="en-US" altLang="zh-CN" sz="1600"/>
              <a:t>2003</a:t>
            </a:r>
            <a:r>
              <a:rPr lang="zh-CN" altLang="en-US" sz="1600"/>
              <a:t>年起，点通就加入</a:t>
            </a:r>
            <a:r>
              <a:rPr lang="en-US" altLang="zh-CN" sz="1600"/>
              <a:t>CADAL</a:t>
            </a:r>
            <a:r>
              <a:rPr lang="zh-CN" altLang="en-US" sz="1600"/>
              <a:t>项目，为</a:t>
            </a:r>
            <a:r>
              <a:rPr lang="en-US" altLang="zh-CN" sz="1600"/>
              <a:t>CADAL</a:t>
            </a:r>
            <a:r>
              <a:rPr lang="zh-CN" altLang="en-US" sz="1600"/>
              <a:t>项目加工处理了数十万册各类图书</a:t>
            </a: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zh-CN" altLang="de-DE" sz="1400"/>
          </a:p>
        </p:txBody>
      </p:sp>
      <p:sp>
        <p:nvSpPr>
          <p:cNvPr id="4102" name="Rectangle 25"/>
          <p:cNvSpPr>
            <a:spLocks noChangeArrowheads="1"/>
          </p:cNvSpPr>
          <p:nvPr/>
        </p:nvSpPr>
        <p:spPr bwMode="gray">
          <a:xfrm>
            <a:off x="400050" y="3636963"/>
            <a:ext cx="8418513" cy="376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800" b="1">
                <a:latin typeface="永中粗黑" pitchFamily="2" charset="-122"/>
                <a:ea typeface="永中粗黑" pitchFamily="2" charset="-122"/>
              </a:rPr>
              <a:t>本人</a:t>
            </a:r>
            <a:endParaRPr lang="de-DE" altLang="zh-CN" sz="1800" b="1">
              <a:latin typeface="永中粗黑" pitchFamily="2" charset="-122"/>
              <a:ea typeface="永中粗黑" pitchFamily="2" charset="-122"/>
            </a:endParaRPr>
          </a:p>
        </p:txBody>
      </p:sp>
      <p:sp>
        <p:nvSpPr>
          <p:cNvPr id="4103" name="Rectangle 26"/>
          <p:cNvSpPr>
            <a:spLocks noChangeArrowheads="1"/>
          </p:cNvSpPr>
          <p:nvPr/>
        </p:nvSpPr>
        <p:spPr bwMode="auto">
          <a:xfrm>
            <a:off x="407988" y="4071938"/>
            <a:ext cx="84105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190500" indent="-190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点通公司生产部门主管副总经理</a:t>
            </a: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全程参与点通所有的图书报刊类数字化项目，是</a:t>
            </a:r>
            <a:r>
              <a:rPr lang="en-US" altLang="zh-CN" sz="1600"/>
              <a:t>CADAL</a:t>
            </a:r>
            <a:r>
              <a:rPr lang="zh-CN" altLang="en-US" sz="1600"/>
              <a:t>一期深圳扫描中心负责人</a:t>
            </a: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全程负责</a:t>
            </a:r>
            <a:r>
              <a:rPr lang="en-US" altLang="zh-CN" sz="1600"/>
              <a:t>CADAL</a:t>
            </a:r>
            <a:r>
              <a:rPr lang="zh-CN" altLang="en-US" sz="1600"/>
              <a:t>一期中文图书识别整理工作</a:t>
            </a: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zh-CN" altLang="de-DE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页脚占位符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e-DE" altLang="zh-CN" sz="1200">
                <a:solidFill>
                  <a:schemeClr val="bg1"/>
                </a:solidFill>
              </a:rPr>
              <a:t>Page </a:t>
            </a:r>
            <a:fld id="{6E24A897-460B-49BC-A931-AB2D2D15B143}" type="slidenum">
              <a:rPr lang="de-DE" altLang="zh-CN" sz="1400" b="1">
                <a:solidFill>
                  <a:schemeClr val="bg1"/>
                </a:solidFill>
              </a:rPr>
              <a:pPr/>
              <a:t>20</a:t>
            </a:fld>
            <a:endParaRPr lang="de-DE" altLang="zh-CN" sz="1400" b="1">
              <a:solidFill>
                <a:schemeClr val="bg1"/>
              </a:solidFill>
            </a:endParaRPr>
          </a:p>
        </p:txBody>
      </p:sp>
      <p:sp>
        <p:nvSpPr>
          <p:cNvPr id="22531" name="Rectangle 24"/>
          <p:cNvSpPr>
            <a:spLocks noChangeArrowheads="1"/>
          </p:cNvSpPr>
          <p:nvPr/>
        </p:nvSpPr>
        <p:spPr bwMode="auto">
          <a:xfrm>
            <a:off x="403225" y="230188"/>
            <a:ext cx="84232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3200" b="1">
                <a:ea typeface="仿宋_GB2312" pitchFamily="49" charset="-122"/>
              </a:rPr>
              <a:t>4</a:t>
            </a:r>
            <a:r>
              <a:rPr lang="zh-CN" altLang="en-US" sz="3200" b="1">
                <a:ea typeface="仿宋_GB2312" pitchFamily="49" charset="-122"/>
              </a:rPr>
              <a:t> 标准实施样例</a:t>
            </a:r>
            <a:r>
              <a:rPr lang="en-US" altLang="zh-CN" sz="3200" b="1">
                <a:ea typeface="仿宋_GB2312" pitchFamily="49" charset="-122"/>
              </a:rPr>
              <a:t>——</a:t>
            </a:r>
            <a:r>
              <a:rPr lang="zh-CN" altLang="en-US" sz="3200" b="1">
                <a:ea typeface="仿宋_GB2312" pitchFamily="49" charset="-122"/>
              </a:rPr>
              <a:t>元数据制作</a:t>
            </a:r>
            <a:endParaRPr lang="de-DE" altLang="zh-CN" sz="3200" b="1">
              <a:ea typeface="仿宋_GB2312" pitchFamily="49" charset="-122"/>
            </a:endParaRPr>
          </a:p>
        </p:txBody>
      </p:sp>
      <p:sp>
        <p:nvSpPr>
          <p:cNvPr id="22532" name="Rectangle 25"/>
          <p:cNvSpPr>
            <a:spLocks noChangeArrowheads="1"/>
          </p:cNvSpPr>
          <p:nvPr/>
        </p:nvSpPr>
        <p:spPr bwMode="gray">
          <a:xfrm>
            <a:off x="412750" y="1147763"/>
            <a:ext cx="3219450" cy="376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800" b="1">
                <a:latin typeface="永中粗黑" pitchFamily="2" charset="-122"/>
                <a:ea typeface="永中粗黑" pitchFamily="2" charset="-122"/>
              </a:rPr>
              <a:t>标准的定义</a:t>
            </a:r>
            <a:endParaRPr lang="de-DE" altLang="zh-CN" sz="1800" b="1">
              <a:latin typeface="永中粗黑" pitchFamily="2" charset="-122"/>
              <a:ea typeface="永中粗黑" pitchFamily="2" charset="-122"/>
            </a:endParaRPr>
          </a:p>
        </p:txBody>
      </p:sp>
      <p:sp>
        <p:nvSpPr>
          <p:cNvPr id="22533" name="Rectangle 26"/>
          <p:cNvSpPr>
            <a:spLocks noChangeArrowheads="1"/>
          </p:cNvSpPr>
          <p:nvPr/>
        </p:nvSpPr>
        <p:spPr bwMode="auto">
          <a:xfrm>
            <a:off x="420688" y="1582738"/>
            <a:ext cx="3275012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190500" indent="-190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47700" indent="-190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元数据制作标准：</a:t>
            </a:r>
            <a:r>
              <a:rPr lang="en-US" altLang="zh-CN" sz="1600"/>
              <a:t>Dublin Core 1.1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Title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Creator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Subject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Description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Publisher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Contributor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Date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Type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Format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Identifier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Source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Language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Relation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Coverage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Rights</a:t>
            </a:r>
            <a:endParaRPr lang="zh-CN" altLang="de-DE" sz="1400"/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740150" y="1027113"/>
            <a:ext cx="52197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页脚占位符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e-DE" altLang="zh-CN" sz="1200">
                <a:solidFill>
                  <a:schemeClr val="bg1"/>
                </a:solidFill>
              </a:rPr>
              <a:t>Page </a:t>
            </a:r>
            <a:fld id="{FD970AA2-6937-41D8-9B00-E92642444927}" type="slidenum">
              <a:rPr lang="de-DE" altLang="zh-CN" sz="1400" b="1">
                <a:solidFill>
                  <a:schemeClr val="bg1"/>
                </a:solidFill>
              </a:rPr>
              <a:pPr/>
              <a:t>21</a:t>
            </a:fld>
            <a:endParaRPr lang="de-DE" altLang="zh-CN" sz="1400" b="1">
              <a:solidFill>
                <a:schemeClr val="bg1"/>
              </a:solidFill>
            </a:endParaRPr>
          </a:p>
        </p:txBody>
      </p:sp>
      <p:sp>
        <p:nvSpPr>
          <p:cNvPr id="23555" name="Rectangle 24"/>
          <p:cNvSpPr>
            <a:spLocks noChangeArrowheads="1"/>
          </p:cNvSpPr>
          <p:nvPr/>
        </p:nvSpPr>
        <p:spPr bwMode="auto">
          <a:xfrm>
            <a:off x="403225" y="230188"/>
            <a:ext cx="84232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3200" b="1">
                <a:ea typeface="仿宋_GB2312" pitchFamily="49" charset="-122"/>
              </a:rPr>
              <a:t>4</a:t>
            </a:r>
            <a:r>
              <a:rPr lang="zh-CN" altLang="en-US" sz="3200" b="1">
                <a:ea typeface="仿宋_GB2312" pitchFamily="49" charset="-122"/>
              </a:rPr>
              <a:t> 标准实施样例</a:t>
            </a:r>
            <a:r>
              <a:rPr lang="en-US" altLang="zh-CN" sz="3200" b="1">
                <a:ea typeface="仿宋_GB2312" pitchFamily="49" charset="-122"/>
              </a:rPr>
              <a:t>——</a:t>
            </a:r>
            <a:r>
              <a:rPr lang="zh-CN" altLang="en-US" sz="3200" b="1">
                <a:ea typeface="仿宋_GB2312" pitchFamily="49" charset="-122"/>
              </a:rPr>
              <a:t>元数据制作</a:t>
            </a:r>
            <a:endParaRPr lang="de-DE" altLang="zh-CN" sz="3200" b="1">
              <a:ea typeface="仿宋_GB2312" pitchFamily="49" charset="-122"/>
            </a:endParaRPr>
          </a:p>
        </p:txBody>
      </p:sp>
      <p:sp>
        <p:nvSpPr>
          <p:cNvPr id="23556" name="Rectangle 25"/>
          <p:cNvSpPr>
            <a:spLocks noChangeArrowheads="1"/>
          </p:cNvSpPr>
          <p:nvPr/>
        </p:nvSpPr>
        <p:spPr bwMode="gray">
          <a:xfrm>
            <a:off x="412750" y="1147763"/>
            <a:ext cx="3206750" cy="376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800" b="1">
                <a:latin typeface="永中粗黑" pitchFamily="2" charset="-122"/>
                <a:ea typeface="永中粗黑" pitchFamily="2" charset="-122"/>
              </a:rPr>
              <a:t>标准的细节定义</a:t>
            </a:r>
            <a:endParaRPr lang="de-DE" altLang="zh-CN" sz="1800" b="1">
              <a:latin typeface="永中粗黑" pitchFamily="2" charset="-122"/>
              <a:ea typeface="永中粗黑" pitchFamily="2" charset="-122"/>
            </a:endParaRPr>
          </a:p>
        </p:txBody>
      </p:sp>
      <p:sp>
        <p:nvSpPr>
          <p:cNvPr id="23557" name="Rectangle 26"/>
          <p:cNvSpPr>
            <a:spLocks noChangeArrowheads="1"/>
          </p:cNvSpPr>
          <p:nvPr/>
        </p:nvSpPr>
        <p:spPr bwMode="auto">
          <a:xfrm>
            <a:off x="420688" y="1582738"/>
            <a:ext cx="3300412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190500" indent="-190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47700" indent="-190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元数据制作标准：</a:t>
            </a:r>
            <a:r>
              <a:rPr lang="en-US" altLang="zh-CN" sz="1600"/>
              <a:t>Dublin Core 1.1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Title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Creator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Subject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Description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Publisher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Contributor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Date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Type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Format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Identifier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Source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Language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Relation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Coverage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Rights</a:t>
            </a:r>
            <a:endParaRPr lang="zh-CN" altLang="de-DE" sz="1400"/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98875" y="1003300"/>
            <a:ext cx="53530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页脚占位符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e-DE" altLang="zh-CN" sz="1200">
                <a:solidFill>
                  <a:schemeClr val="bg1"/>
                </a:solidFill>
              </a:rPr>
              <a:t>Page </a:t>
            </a:r>
            <a:fld id="{6A7CFEE1-08E1-4D5D-BA90-DE4646C4FE3F}" type="slidenum">
              <a:rPr lang="de-DE" altLang="zh-CN" sz="1400" b="1">
                <a:solidFill>
                  <a:schemeClr val="bg1"/>
                </a:solidFill>
              </a:rPr>
              <a:pPr/>
              <a:t>22</a:t>
            </a:fld>
            <a:endParaRPr lang="de-DE" altLang="zh-CN" sz="1400" b="1">
              <a:solidFill>
                <a:schemeClr val="bg1"/>
              </a:solidFill>
            </a:endParaRPr>
          </a:p>
        </p:txBody>
      </p:sp>
      <p:sp>
        <p:nvSpPr>
          <p:cNvPr id="24579" name="Rectangle 24"/>
          <p:cNvSpPr>
            <a:spLocks noChangeArrowheads="1"/>
          </p:cNvSpPr>
          <p:nvPr/>
        </p:nvSpPr>
        <p:spPr bwMode="auto">
          <a:xfrm>
            <a:off x="403225" y="230188"/>
            <a:ext cx="84232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3200" b="1">
                <a:ea typeface="仿宋_GB2312" pitchFamily="49" charset="-122"/>
              </a:rPr>
              <a:t>4</a:t>
            </a:r>
            <a:r>
              <a:rPr lang="zh-CN" altLang="en-US" sz="3200" b="1">
                <a:ea typeface="仿宋_GB2312" pitchFamily="49" charset="-122"/>
              </a:rPr>
              <a:t> 标准实施样例</a:t>
            </a:r>
            <a:r>
              <a:rPr lang="en-US" altLang="zh-CN" sz="3200" b="1">
                <a:ea typeface="仿宋_GB2312" pitchFamily="49" charset="-122"/>
              </a:rPr>
              <a:t>——</a:t>
            </a:r>
            <a:r>
              <a:rPr lang="zh-CN" altLang="en-US" sz="3200" b="1">
                <a:ea typeface="仿宋_GB2312" pitchFamily="49" charset="-122"/>
              </a:rPr>
              <a:t>元数据制作</a:t>
            </a:r>
            <a:endParaRPr lang="de-DE" altLang="zh-CN" sz="3200" b="1">
              <a:ea typeface="仿宋_GB2312" pitchFamily="49" charset="-122"/>
            </a:endParaRPr>
          </a:p>
        </p:txBody>
      </p:sp>
      <p:sp>
        <p:nvSpPr>
          <p:cNvPr id="24580" name="Rectangle 25"/>
          <p:cNvSpPr>
            <a:spLocks noChangeArrowheads="1"/>
          </p:cNvSpPr>
          <p:nvPr/>
        </p:nvSpPr>
        <p:spPr bwMode="gray">
          <a:xfrm>
            <a:off x="412750" y="1147763"/>
            <a:ext cx="8578850" cy="376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800" b="1">
                <a:latin typeface="永中粗黑" pitchFamily="2" charset="-122"/>
                <a:ea typeface="永中粗黑" pitchFamily="2" charset="-122"/>
              </a:rPr>
              <a:t>标准的发布管理</a:t>
            </a:r>
            <a:endParaRPr lang="de-DE" altLang="zh-CN" sz="1800" b="1">
              <a:latin typeface="永中粗黑" pitchFamily="2" charset="-122"/>
              <a:ea typeface="永中粗黑" pitchFamily="2" charset="-122"/>
            </a:endParaRPr>
          </a:p>
        </p:txBody>
      </p:sp>
      <p:sp>
        <p:nvSpPr>
          <p:cNvPr id="24581" name="Rectangle 26"/>
          <p:cNvSpPr>
            <a:spLocks noChangeArrowheads="1"/>
          </p:cNvSpPr>
          <p:nvPr/>
        </p:nvSpPr>
        <p:spPr bwMode="auto">
          <a:xfrm>
            <a:off x="420688" y="1582738"/>
            <a:ext cx="3300412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190500" indent="-190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47700" indent="-190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元数据制作标准：</a:t>
            </a:r>
            <a:r>
              <a:rPr lang="en-US" altLang="zh-CN" sz="1600"/>
              <a:t>Dublin Core 1.1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Title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Creator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Subject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Description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Publisher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Contributor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Date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Type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Format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Identifier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Source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Language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Relation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Coverage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/>
              <a:t>Rights</a:t>
            </a:r>
            <a:endParaRPr lang="zh-CN" altLang="de-DE" sz="1400"/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11563" y="1895475"/>
            <a:ext cx="5357812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页脚占位符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e-DE" altLang="zh-CN" sz="1200">
                <a:solidFill>
                  <a:schemeClr val="bg1"/>
                </a:solidFill>
              </a:rPr>
              <a:t>Page </a:t>
            </a:r>
            <a:fld id="{BCA4D2AC-0068-4C24-ACC5-488D8408AD0A}" type="slidenum">
              <a:rPr lang="de-DE" altLang="zh-CN" sz="1400" b="1">
                <a:solidFill>
                  <a:schemeClr val="bg1"/>
                </a:solidFill>
              </a:rPr>
              <a:pPr/>
              <a:t>23</a:t>
            </a:fld>
            <a:endParaRPr lang="de-DE" altLang="zh-CN" sz="1400" b="1">
              <a:solidFill>
                <a:schemeClr val="bg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mtClean="0">
                <a:ea typeface="宋体" panose="02010600030101010101" pitchFamily="2" charset="-122"/>
              </a:rPr>
              <a:t>依标准规范做事，能起到事半功倍的效果</a:t>
            </a:r>
            <a:endParaRPr lang="en-US" altLang="zh-CN" smtClean="0">
              <a:ea typeface="宋体" panose="02010600030101010101" pitchFamily="2" charset="-122"/>
            </a:endParaRPr>
          </a:p>
          <a:p>
            <a:pPr eaLnBrk="1" hangingPunct="1"/>
            <a:endParaRPr lang="en-US" altLang="zh-CN" smtClean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mtClean="0">
                <a:ea typeface="宋体" panose="02010600030101010101" pitchFamily="2" charset="-122"/>
              </a:rPr>
              <a:t>标准规范不一定是完备的，但标准管理体系一定要是完备，这可以保证标准能得到持续改善</a:t>
            </a:r>
          </a:p>
          <a:p>
            <a:pPr lvl="1" eaLnBrk="1" hangingPunct="1"/>
            <a:endParaRPr lang="zh-CN" altLang="en-US" smtClean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mtClean="0">
                <a:ea typeface="宋体" panose="02010600030101010101" pitchFamily="2" charset="-122"/>
              </a:rPr>
              <a:t>标准只有得到真正的执行、完全的执行，才能发挥它应有的功效</a:t>
            </a:r>
            <a:endParaRPr lang="en-US" altLang="zh-CN" smtClean="0">
              <a:ea typeface="宋体" panose="02010600030101010101" pitchFamily="2" charset="-122"/>
            </a:endParaRPr>
          </a:p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3600" smtClean="0">
                <a:solidFill>
                  <a:srgbClr val="FC0A04"/>
                </a:solidFill>
                <a:ea typeface="宋体" panose="02010600030101010101" pitchFamily="2" charset="-122"/>
              </a:rPr>
              <a:t>谢谢大家！</a:t>
            </a:r>
          </a:p>
          <a:p>
            <a:pPr lvl="1" eaLnBrk="1" hangingPunct="1"/>
            <a:endParaRPr lang="zh-CN" altLang="en-US" sz="3200" smtClean="0">
              <a:solidFill>
                <a:srgbClr val="FC0A04"/>
              </a:solidFill>
              <a:ea typeface="宋体" panose="02010600030101010101" pitchFamily="2" charset="-122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03225" y="230188"/>
            <a:ext cx="59451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3200" b="1">
                <a:ea typeface="仿宋_GB2312" pitchFamily="49" charset="-122"/>
              </a:rPr>
              <a:t>总结</a:t>
            </a:r>
            <a:endParaRPr lang="zh-CN" altLang="de-DE" sz="3200" b="1">
              <a:ea typeface="仿宋_GB2312" pitchFamily="49" charset="-12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149600"/>
            <a:ext cx="5791200" cy="304800"/>
          </a:xfrm>
        </p:spPr>
        <p:txBody>
          <a:bodyPr/>
          <a:lstStyle/>
          <a:p>
            <a:pPr algn="ctr" eaLnBrk="1" hangingPunct="1"/>
            <a:r>
              <a:rPr lang="en-US" altLang="zh-CN" sz="2100" smtClean="0">
                <a:ea typeface="宋体" panose="02010600030101010101" pitchFamily="2" charset="-122"/>
              </a:rPr>
              <a:t>www.datum.com.cn</a:t>
            </a:r>
          </a:p>
        </p:txBody>
      </p:sp>
      <p:sp>
        <p:nvSpPr>
          <p:cNvPr id="26627" name="WordArt 3"/>
          <p:cNvSpPr>
            <a:spLocks noChangeArrowheads="1" noChangeShapeType="1" noTextEdit="1"/>
          </p:cNvSpPr>
          <p:nvPr/>
        </p:nvSpPr>
        <p:spPr bwMode="gray">
          <a:xfrm>
            <a:off x="1801813" y="1679575"/>
            <a:ext cx="5638800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en-US" altLang="zh-CN" sz="54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!</a:t>
            </a:r>
            <a:endParaRPr lang="zh-CN" altLang="en-US" sz="5400" b="1" kern="1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89803" dir="2700000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31888" y="3771900"/>
            <a:ext cx="6989762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marL="190500" indent="-1905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endParaRPr lang="en-US" altLang="zh-CN" sz="1400" kern="0" dirty="0">
              <a:latin typeface="+mn-lt"/>
              <a:ea typeface="+mn-ea"/>
            </a:endParaRPr>
          </a:p>
          <a:p>
            <a:pPr marL="190500" indent="-1905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endParaRPr lang="en-US" altLang="zh-CN" sz="1400" kern="0" dirty="0">
              <a:latin typeface="+mn-lt"/>
              <a:ea typeface="+mn-ea"/>
            </a:endParaRPr>
          </a:p>
          <a:p>
            <a:pPr marL="190500" indent="-1905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endParaRPr lang="en-US" altLang="zh-CN" sz="1400" kern="0" dirty="0">
              <a:latin typeface="+mn-lt"/>
              <a:ea typeface="+mn-ea"/>
            </a:endParaRPr>
          </a:p>
          <a:p>
            <a:pPr marL="190500" indent="-1905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endParaRPr lang="en-US" altLang="zh-CN" sz="1400" kern="0" dirty="0">
              <a:latin typeface="+mn-lt"/>
              <a:ea typeface="+mn-ea"/>
            </a:endParaRPr>
          </a:p>
          <a:p>
            <a:pPr marL="190500" indent="-1905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zh-CN" altLang="en-US" sz="2000" kern="0" dirty="0">
                <a:latin typeface="+mn-lt"/>
                <a:ea typeface="+mn-ea"/>
              </a:rPr>
              <a:t>郑传双  </a:t>
            </a:r>
            <a:r>
              <a:rPr lang="en-US" altLang="zh-CN" sz="2000" kern="0" dirty="0">
                <a:solidFill>
                  <a:srgbClr val="002060"/>
                </a:solidFill>
                <a:latin typeface="+mn-lt"/>
                <a:ea typeface="+mn-ea"/>
              </a:rPr>
              <a:t>zhengcs@datumdata.com</a:t>
            </a:r>
          </a:p>
          <a:p>
            <a:pPr marL="190500" indent="-1905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altLang="zh-CN" sz="2000" kern="0" dirty="0">
                <a:solidFill>
                  <a:srgbClr val="002060"/>
                </a:solidFill>
                <a:latin typeface="+mn-lt"/>
                <a:ea typeface="+mn-ea"/>
              </a:rPr>
              <a:t>zhengcs@263.net</a:t>
            </a:r>
          </a:p>
          <a:p>
            <a:pPr marL="190500" indent="-1905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altLang="zh-CN" sz="2000" kern="0" dirty="0">
                <a:latin typeface="+mn-lt"/>
                <a:ea typeface="+mn-ea"/>
              </a:rPr>
              <a:t>0755 </a:t>
            </a:r>
            <a:r>
              <a:rPr lang="en-US" altLang="zh-CN" sz="2000" kern="0" dirty="0">
                <a:latin typeface="Times New Roman"/>
                <a:ea typeface="+mn-ea"/>
              </a:rPr>
              <a:t>–</a:t>
            </a:r>
            <a:r>
              <a:rPr lang="en-US" altLang="zh-CN" sz="2000" kern="0" dirty="0">
                <a:latin typeface="+mn-lt"/>
                <a:ea typeface="+mn-ea"/>
              </a:rPr>
              <a:t> 8310 4504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脚占位符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e-DE" altLang="zh-CN" sz="1200">
                <a:solidFill>
                  <a:schemeClr val="bg1"/>
                </a:solidFill>
              </a:rPr>
              <a:t>Page </a:t>
            </a:r>
            <a:fld id="{A1CB5B83-CC06-42CE-A361-5AB06153578C}" type="slidenum">
              <a:rPr lang="de-DE" altLang="zh-CN" sz="1400" b="1">
                <a:solidFill>
                  <a:schemeClr val="bg1"/>
                </a:solidFill>
              </a:rPr>
              <a:pPr/>
              <a:t>3</a:t>
            </a:fld>
            <a:endParaRPr lang="de-DE" altLang="zh-CN" sz="1400" b="1">
              <a:solidFill>
                <a:schemeClr val="bg1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de-DE" sz="3600" smtClean="0">
                <a:ea typeface="华文隶书" panose="02010800040101010101" pitchFamily="2" charset="-122"/>
              </a:rPr>
              <a:t>目   录</a:t>
            </a:r>
          </a:p>
        </p:txBody>
      </p:sp>
      <p:pic>
        <p:nvPicPr>
          <p:cNvPr id="5124" name="图片 9" descr="内页底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9413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任意多边形 8"/>
          <p:cNvSpPr/>
          <p:nvPr/>
        </p:nvSpPr>
        <p:spPr>
          <a:xfrm>
            <a:off x="4394249" y="1027966"/>
            <a:ext cx="4741099" cy="868728"/>
          </a:xfrm>
          <a:custGeom>
            <a:avLst/>
            <a:gdLst>
              <a:gd name="connsiteX0" fmla="*/ 0 w 4740249"/>
              <a:gd name="connsiteY0" fmla="*/ 14630 h 841248"/>
              <a:gd name="connsiteX1" fmla="*/ 4740249 w 4740249"/>
              <a:gd name="connsiteY1" fmla="*/ 841248 h 841248"/>
              <a:gd name="connsiteX2" fmla="*/ 4732934 w 4740249"/>
              <a:gd name="connsiteY2" fmla="*/ 0 h 841248"/>
              <a:gd name="connsiteX3" fmla="*/ 0 w 4740249"/>
              <a:gd name="connsiteY3" fmla="*/ 14630 h 841248"/>
              <a:gd name="connsiteX0" fmla="*/ 0 w 4740249"/>
              <a:gd name="connsiteY0" fmla="*/ 14630 h 841248"/>
              <a:gd name="connsiteX1" fmla="*/ 2355494 w 4740249"/>
              <a:gd name="connsiteY1" fmla="*/ 424281 h 841248"/>
              <a:gd name="connsiteX2" fmla="*/ 4740249 w 4740249"/>
              <a:gd name="connsiteY2" fmla="*/ 841248 h 841248"/>
              <a:gd name="connsiteX3" fmla="*/ 4732934 w 4740249"/>
              <a:gd name="connsiteY3" fmla="*/ 0 h 841248"/>
              <a:gd name="connsiteX4" fmla="*/ 0 w 4740249"/>
              <a:gd name="connsiteY4" fmla="*/ 14630 h 841248"/>
              <a:gd name="connsiteX0" fmla="*/ 0 w 4740249"/>
              <a:gd name="connsiteY0" fmla="*/ 14630 h 841248"/>
              <a:gd name="connsiteX1" fmla="*/ 2355494 w 4740249"/>
              <a:gd name="connsiteY1" fmla="*/ 352825 h 841248"/>
              <a:gd name="connsiteX2" fmla="*/ 4740249 w 4740249"/>
              <a:gd name="connsiteY2" fmla="*/ 841248 h 841248"/>
              <a:gd name="connsiteX3" fmla="*/ 4732934 w 4740249"/>
              <a:gd name="connsiteY3" fmla="*/ 0 h 841248"/>
              <a:gd name="connsiteX4" fmla="*/ 0 w 4740249"/>
              <a:gd name="connsiteY4" fmla="*/ 14630 h 841248"/>
              <a:gd name="connsiteX0" fmla="*/ 0 w 4740249"/>
              <a:gd name="connsiteY0" fmla="*/ 14630 h 841248"/>
              <a:gd name="connsiteX1" fmla="*/ 2355494 w 4740249"/>
              <a:gd name="connsiteY1" fmla="*/ 352825 h 841248"/>
              <a:gd name="connsiteX2" fmla="*/ 4740249 w 4740249"/>
              <a:gd name="connsiteY2" fmla="*/ 841248 h 841248"/>
              <a:gd name="connsiteX3" fmla="*/ 4732934 w 4740249"/>
              <a:gd name="connsiteY3" fmla="*/ 0 h 841248"/>
              <a:gd name="connsiteX4" fmla="*/ 0 w 4740249"/>
              <a:gd name="connsiteY4" fmla="*/ 14630 h 841248"/>
              <a:gd name="connsiteX0" fmla="*/ 0 w 4740249"/>
              <a:gd name="connsiteY0" fmla="*/ 14630 h 841248"/>
              <a:gd name="connsiteX1" fmla="*/ 2569776 w 4740249"/>
              <a:gd name="connsiteY1" fmla="*/ 352825 h 841248"/>
              <a:gd name="connsiteX2" fmla="*/ 4740249 w 4740249"/>
              <a:gd name="connsiteY2" fmla="*/ 841248 h 841248"/>
              <a:gd name="connsiteX3" fmla="*/ 4732934 w 4740249"/>
              <a:gd name="connsiteY3" fmla="*/ 0 h 841248"/>
              <a:gd name="connsiteX4" fmla="*/ 0 w 4740249"/>
              <a:gd name="connsiteY4" fmla="*/ 14630 h 841248"/>
              <a:gd name="connsiteX0" fmla="*/ 0 w 4740249"/>
              <a:gd name="connsiteY0" fmla="*/ 14630 h 841248"/>
              <a:gd name="connsiteX1" fmla="*/ 2855496 w 4740249"/>
              <a:gd name="connsiteY1" fmla="*/ 352825 h 841248"/>
              <a:gd name="connsiteX2" fmla="*/ 4740249 w 4740249"/>
              <a:gd name="connsiteY2" fmla="*/ 841248 h 841248"/>
              <a:gd name="connsiteX3" fmla="*/ 4732934 w 4740249"/>
              <a:gd name="connsiteY3" fmla="*/ 0 h 841248"/>
              <a:gd name="connsiteX4" fmla="*/ 0 w 4740249"/>
              <a:gd name="connsiteY4" fmla="*/ 14630 h 841248"/>
              <a:gd name="connsiteX0" fmla="*/ 0 w 4740249"/>
              <a:gd name="connsiteY0" fmla="*/ 14630 h 841248"/>
              <a:gd name="connsiteX1" fmla="*/ 2855496 w 4740249"/>
              <a:gd name="connsiteY1" fmla="*/ 352825 h 841248"/>
              <a:gd name="connsiteX2" fmla="*/ 2860243 w 4740249"/>
              <a:gd name="connsiteY2" fmla="*/ 358445 h 841248"/>
              <a:gd name="connsiteX3" fmla="*/ 4740249 w 4740249"/>
              <a:gd name="connsiteY3" fmla="*/ 841248 h 841248"/>
              <a:gd name="connsiteX4" fmla="*/ 4732934 w 4740249"/>
              <a:gd name="connsiteY4" fmla="*/ 0 h 841248"/>
              <a:gd name="connsiteX5" fmla="*/ 0 w 4740249"/>
              <a:gd name="connsiteY5" fmla="*/ 14630 h 841248"/>
              <a:gd name="connsiteX0" fmla="*/ 0 w 4740249"/>
              <a:gd name="connsiteY0" fmla="*/ 14630 h 841248"/>
              <a:gd name="connsiteX1" fmla="*/ 2855496 w 4740249"/>
              <a:gd name="connsiteY1" fmla="*/ 352825 h 841248"/>
              <a:gd name="connsiteX2" fmla="*/ 2860243 w 4740249"/>
              <a:gd name="connsiteY2" fmla="*/ 358445 h 841248"/>
              <a:gd name="connsiteX3" fmla="*/ 4740249 w 4740249"/>
              <a:gd name="connsiteY3" fmla="*/ 841248 h 841248"/>
              <a:gd name="connsiteX4" fmla="*/ 4732934 w 4740249"/>
              <a:gd name="connsiteY4" fmla="*/ 0 h 841248"/>
              <a:gd name="connsiteX5" fmla="*/ 0 w 4740249"/>
              <a:gd name="connsiteY5" fmla="*/ 14630 h 841248"/>
              <a:gd name="connsiteX0" fmla="*/ 0 w 4740249"/>
              <a:gd name="connsiteY0" fmla="*/ 14630 h 841248"/>
              <a:gd name="connsiteX1" fmla="*/ 1922151 w 4740249"/>
              <a:gd name="connsiteY1" fmla="*/ 162630 h 841248"/>
              <a:gd name="connsiteX2" fmla="*/ 2855496 w 4740249"/>
              <a:gd name="connsiteY2" fmla="*/ 352825 h 841248"/>
              <a:gd name="connsiteX3" fmla="*/ 2860243 w 4740249"/>
              <a:gd name="connsiteY3" fmla="*/ 358445 h 841248"/>
              <a:gd name="connsiteX4" fmla="*/ 4740249 w 4740249"/>
              <a:gd name="connsiteY4" fmla="*/ 841248 h 841248"/>
              <a:gd name="connsiteX5" fmla="*/ 4732934 w 4740249"/>
              <a:gd name="connsiteY5" fmla="*/ 0 h 841248"/>
              <a:gd name="connsiteX6" fmla="*/ 0 w 4740249"/>
              <a:gd name="connsiteY6" fmla="*/ 14630 h 841248"/>
              <a:gd name="connsiteX0" fmla="*/ 0 w 4740249"/>
              <a:gd name="connsiteY0" fmla="*/ 14630 h 841248"/>
              <a:gd name="connsiteX1" fmla="*/ 1922151 w 4740249"/>
              <a:gd name="connsiteY1" fmla="*/ 162630 h 841248"/>
              <a:gd name="connsiteX2" fmla="*/ 2855496 w 4740249"/>
              <a:gd name="connsiteY2" fmla="*/ 352825 h 841248"/>
              <a:gd name="connsiteX3" fmla="*/ 2860243 w 4740249"/>
              <a:gd name="connsiteY3" fmla="*/ 358445 h 841248"/>
              <a:gd name="connsiteX4" fmla="*/ 4740249 w 4740249"/>
              <a:gd name="connsiteY4" fmla="*/ 841248 h 841248"/>
              <a:gd name="connsiteX5" fmla="*/ 4732934 w 4740249"/>
              <a:gd name="connsiteY5" fmla="*/ 0 h 841248"/>
              <a:gd name="connsiteX6" fmla="*/ 0 w 4740249"/>
              <a:gd name="connsiteY6" fmla="*/ 14630 h 841248"/>
              <a:gd name="connsiteX0" fmla="*/ 0 w 4740249"/>
              <a:gd name="connsiteY0" fmla="*/ 14630 h 841248"/>
              <a:gd name="connsiteX1" fmla="*/ 1922151 w 4740249"/>
              <a:gd name="connsiteY1" fmla="*/ 234050 h 841248"/>
              <a:gd name="connsiteX2" fmla="*/ 2855496 w 4740249"/>
              <a:gd name="connsiteY2" fmla="*/ 352825 h 841248"/>
              <a:gd name="connsiteX3" fmla="*/ 2860243 w 4740249"/>
              <a:gd name="connsiteY3" fmla="*/ 358445 h 841248"/>
              <a:gd name="connsiteX4" fmla="*/ 4740249 w 4740249"/>
              <a:gd name="connsiteY4" fmla="*/ 841248 h 841248"/>
              <a:gd name="connsiteX5" fmla="*/ 4732934 w 4740249"/>
              <a:gd name="connsiteY5" fmla="*/ 0 h 841248"/>
              <a:gd name="connsiteX6" fmla="*/ 0 w 4740249"/>
              <a:gd name="connsiteY6" fmla="*/ 14630 h 841248"/>
              <a:gd name="connsiteX0" fmla="*/ 0 w 4740249"/>
              <a:gd name="connsiteY0" fmla="*/ 14630 h 841248"/>
              <a:gd name="connsiteX1" fmla="*/ 1922151 w 4740249"/>
              <a:gd name="connsiteY1" fmla="*/ 234050 h 841248"/>
              <a:gd name="connsiteX2" fmla="*/ 2855496 w 4740249"/>
              <a:gd name="connsiteY2" fmla="*/ 352825 h 841248"/>
              <a:gd name="connsiteX3" fmla="*/ 2860243 w 4740249"/>
              <a:gd name="connsiteY3" fmla="*/ 358445 h 841248"/>
              <a:gd name="connsiteX4" fmla="*/ 4740249 w 4740249"/>
              <a:gd name="connsiteY4" fmla="*/ 841248 h 841248"/>
              <a:gd name="connsiteX5" fmla="*/ 4732934 w 4740249"/>
              <a:gd name="connsiteY5" fmla="*/ 0 h 841248"/>
              <a:gd name="connsiteX6" fmla="*/ 0 w 4740249"/>
              <a:gd name="connsiteY6" fmla="*/ 14630 h 841248"/>
              <a:gd name="connsiteX0" fmla="*/ 0 w 4740249"/>
              <a:gd name="connsiteY0" fmla="*/ 14630 h 841248"/>
              <a:gd name="connsiteX1" fmla="*/ 1922151 w 4740249"/>
              <a:gd name="connsiteY1" fmla="*/ 234050 h 841248"/>
              <a:gd name="connsiteX2" fmla="*/ 2855496 w 4740249"/>
              <a:gd name="connsiteY2" fmla="*/ 352825 h 841248"/>
              <a:gd name="connsiteX3" fmla="*/ 2860243 w 4740249"/>
              <a:gd name="connsiteY3" fmla="*/ 358445 h 841248"/>
              <a:gd name="connsiteX4" fmla="*/ 4740249 w 4740249"/>
              <a:gd name="connsiteY4" fmla="*/ 841248 h 841248"/>
              <a:gd name="connsiteX5" fmla="*/ 4732934 w 4740249"/>
              <a:gd name="connsiteY5" fmla="*/ 0 h 841248"/>
              <a:gd name="connsiteX6" fmla="*/ 0 w 4740249"/>
              <a:gd name="connsiteY6" fmla="*/ 14630 h 841248"/>
              <a:gd name="connsiteX0" fmla="*/ 0 w 4740249"/>
              <a:gd name="connsiteY0" fmla="*/ 14630 h 841248"/>
              <a:gd name="connsiteX1" fmla="*/ 1922151 w 4740249"/>
              <a:gd name="connsiteY1" fmla="*/ 234050 h 841248"/>
              <a:gd name="connsiteX2" fmla="*/ 2855496 w 4740249"/>
              <a:gd name="connsiteY2" fmla="*/ 352825 h 841248"/>
              <a:gd name="connsiteX3" fmla="*/ 2860243 w 4740249"/>
              <a:gd name="connsiteY3" fmla="*/ 358445 h 841248"/>
              <a:gd name="connsiteX4" fmla="*/ 4740249 w 4740249"/>
              <a:gd name="connsiteY4" fmla="*/ 841248 h 841248"/>
              <a:gd name="connsiteX5" fmla="*/ 4732934 w 4740249"/>
              <a:gd name="connsiteY5" fmla="*/ 0 h 841248"/>
              <a:gd name="connsiteX6" fmla="*/ 0 w 4740249"/>
              <a:gd name="connsiteY6" fmla="*/ 14630 h 841248"/>
              <a:gd name="connsiteX0" fmla="*/ 0 w 4740249"/>
              <a:gd name="connsiteY0" fmla="*/ 33154 h 859772"/>
              <a:gd name="connsiteX1" fmla="*/ 1922151 w 4740249"/>
              <a:gd name="connsiteY1" fmla="*/ 252574 h 859772"/>
              <a:gd name="connsiteX2" fmla="*/ 2855496 w 4740249"/>
              <a:gd name="connsiteY2" fmla="*/ 371349 h 859772"/>
              <a:gd name="connsiteX3" fmla="*/ 2860243 w 4740249"/>
              <a:gd name="connsiteY3" fmla="*/ 376969 h 859772"/>
              <a:gd name="connsiteX4" fmla="*/ 4740249 w 4740249"/>
              <a:gd name="connsiteY4" fmla="*/ 859772 h 859772"/>
              <a:gd name="connsiteX5" fmla="*/ 4732934 w 4740249"/>
              <a:gd name="connsiteY5" fmla="*/ 18524 h 859772"/>
              <a:gd name="connsiteX6" fmla="*/ 0 w 4740249"/>
              <a:gd name="connsiteY6" fmla="*/ 33154 h 859772"/>
              <a:gd name="connsiteX0" fmla="*/ 0 w 4740249"/>
              <a:gd name="connsiteY0" fmla="*/ 46310 h 872928"/>
              <a:gd name="connsiteX1" fmla="*/ 1925440 w 4740249"/>
              <a:gd name="connsiteY1" fmla="*/ 252574 h 872928"/>
              <a:gd name="connsiteX2" fmla="*/ 2855496 w 4740249"/>
              <a:gd name="connsiteY2" fmla="*/ 384505 h 872928"/>
              <a:gd name="connsiteX3" fmla="*/ 2860243 w 4740249"/>
              <a:gd name="connsiteY3" fmla="*/ 390125 h 872928"/>
              <a:gd name="connsiteX4" fmla="*/ 4740249 w 4740249"/>
              <a:gd name="connsiteY4" fmla="*/ 872928 h 872928"/>
              <a:gd name="connsiteX5" fmla="*/ 4732934 w 4740249"/>
              <a:gd name="connsiteY5" fmla="*/ 31680 h 872928"/>
              <a:gd name="connsiteX6" fmla="*/ 0 w 4740249"/>
              <a:gd name="connsiteY6" fmla="*/ 46310 h 872928"/>
              <a:gd name="connsiteX0" fmla="*/ 0 w 4740249"/>
              <a:gd name="connsiteY0" fmla="*/ 14630 h 841248"/>
              <a:gd name="connsiteX1" fmla="*/ 1925440 w 4740249"/>
              <a:gd name="connsiteY1" fmla="*/ 220894 h 841248"/>
              <a:gd name="connsiteX2" fmla="*/ 2855496 w 4740249"/>
              <a:gd name="connsiteY2" fmla="*/ 352825 h 841248"/>
              <a:gd name="connsiteX3" fmla="*/ 2860243 w 4740249"/>
              <a:gd name="connsiteY3" fmla="*/ 358445 h 841248"/>
              <a:gd name="connsiteX4" fmla="*/ 4740249 w 4740249"/>
              <a:gd name="connsiteY4" fmla="*/ 841248 h 841248"/>
              <a:gd name="connsiteX5" fmla="*/ 4732934 w 4740249"/>
              <a:gd name="connsiteY5" fmla="*/ 0 h 841248"/>
              <a:gd name="connsiteX6" fmla="*/ 0 w 4740249"/>
              <a:gd name="connsiteY6" fmla="*/ 14630 h 841248"/>
              <a:gd name="connsiteX0" fmla="*/ 0 w 4740249"/>
              <a:gd name="connsiteY0" fmla="*/ 14630 h 841248"/>
              <a:gd name="connsiteX1" fmla="*/ 1925440 w 4740249"/>
              <a:gd name="connsiteY1" fmla="*/ 220894 h 841248"/>
              <a:gd name="connsiteX2" fmla="*/ 2855496 w 4740249"/>
              <a:gd name="connsiteY2" fmla="*/ 352825 h 841248"/>
              <a:gd name="connsiteX3" fmla="*/ 2860243 w 4740249"/>
              <a:gd name="connsiteY3" fmla="*/ 358445 h 841248"/>
              <a:gd name="connsiteX4" fmla="*/ 4740249 w 4740249"/>
              <a:gd name="connsiteY4" fmla="*/ 841248 h 841248"/>
              <a:gd name="connsiteX5" fmla="*/ 4732934 w 4740249"/>
              <a:gd name="connsiteY5" fmla="*/ 0 h 841248"/>
              <a:gd name="connsiteX6" fmla="*/ 0 w 4740249"/>
              <a:gd name="connsiteY6" fmla="*/ 14630 h 841248"/>
              <a:gd name="connsiteX0" fmla="*/ 0 w 4740249"/>
              <a:gd name="connsiteY0" fmla="*/ 14630 h 841248"/>
              <a:gd name="connsiteX1" fmla="*/ 1932018 w 4740249"/>
              <a:gd name="connsiteY1" fmla="*/ 214315 h 841248"/>
              <a:gd name="connsiteX2" fmla="*/ 2855496 w 4740249"/>
              <a:gd name="connsiteY2" fmla="*/ 352825 h 841248"/>
              <a:gd name="connsiteX3" fmla="*/ 2860243 w 4740249"/>
              <a:gd name="connsiteY3" fmla="*/ 358445 h 841248"/>
              <a:gd name="connsiteX4" fmla="*/ 4740249 w 4740249"/>
              <a:gd name="connsiteY4" fmla="*/ 841248 h 841248"/>
              <a:gd name="connsiteX5" fmla="*/ 4732934 w 4740249"/>
              <a:gd name="connsiteY5" fmla="*/ 0 h 841248"/>
              <a:gd name="connsiteX6" fmla="*/ 0 w 4740249"/>
              <a:gd name="connsiteY6" fmla="*/ 14630 h 841248"/>
              <a:gd name="connsiteX0" fmla="*/ 0 w 4740249"/>
              <a:gd name="connsiteY0" fmla="*/ 14630 h 841248"/>
              <a:gd name="connsiteX1" fmla="*/ 1932018 w 4740249"/>
              <a:gd name="connsiteY1" fmla="*/ 214315 h 841248"/>
              <a:gd name="connsiteX2" fmla="*/ 2855496 w 4740249"/>
              <a:gd name="connsiteY2" fmla="*/ 352825 h 841248"/>
              <a:gd name="connsiteX3" fmla="*/ 2860243 w 4740249"/>
              <a:gd name="connsiteY3" fmla="*/ 358445 h 841248"/>
              <a:gd name="connsiteX4" fmla="*/ 4740249 w 4740249"/>
              <a:gd name="connsiteY4" fmla="*/ 841248 h 841248"/>
              <a:gd name="connsiteX5" fmla="*/ 4732934 w 4740249"/>
              <a:gd name="connsiteY5" fmla="*/ 0 h 841248"/>
              <a:gd name="connsiteX6" fmla="*/ 0 w 4740249"/>
              <a:gd name="connsiteY6" fmla="*/ 14630 h 841248"/>
              <a:gd name="connsiteX0" fmla="*/ 0 w 4740249"/>
              <a:gd name="connsiteY0" fmla="*/ 14630 h 841248"/>
              <a:gd name="connsiteX1" fmla="*/ 1932018 w 4740249"/>
              <a:gd name="connsiteY1" fmla="*/ 214315 h 841248"/>
              <a:gd name="connsiteX2" fmla="*/ 2855496 w 4740249"/>
              <a:gd name="connsiteY2" fmla="*/ 352825 h 841248"/>
              <a:gd name="connsiteX3" fmla="*/ 2860243 w 4740249"/>
              <a:gd name="connsiteY3" fmla="*/ 358445 h 841248"/>
              <a:gd name="connsiteX4" fmla="*/ 4740249 w 4740249"/>
              <a:gd name="connsiteY4" fmla="*/ 841248 h 841248"/>
              <a:gd name="connsiteX5" fmla="*/ 4732934 w 4740249"/>
              <a:gd name="connsiteY5" fmla="*/ 0 h 841248"/>
              <a:gd name="connsiteX6" fmla="*/ 0 w 4740249"/>
              <a:gd name="connsiteY6" fmla="*/ 14630 h 841248"/>
              <a:gd name="connsiteX0" fmla="*/ 0 w 4740249"/>
              <a:gd name="connsiteY0" fmla="*/ 14630 h 951327"/>
              <a:gd name="connsiteX1" fmla="*/ 1932018 w 4740249"/>
              <a:gd name="connsiteY1" fmla="*/ 214315 h 951327"/>
              <a:gd name="connsiteX2" fmla="*/ 2855496 w 4740249"/>
              <a:gd name="connsiteY2" fmla="*/ 352825 h 951327"/>
              <a:gd name="connsiteX3" fmla="*/ 2860243 w 4740249"/>
              <a:gd name="connsiteY3" fmla="*/ 358445 h 951327"/>
              <a:gd name="connsiteX4" fmla="*/ 4038330 w 4740249"/>
              <a:gd name="connsiteY4" fmla="*/ 630871 h 951327"/>
              <a:gd name="connsiteX5" fmla="*/ 4740249 w 4740249"/>
              <a:gd name="connsiteY5" fmla="*/ 841248 h 951327"/>
              <a:gd name="connsiteX6" fmla="*/ 4732934 w 4740249"/>
              <a:gd name="connsiteY6" fmla="*/ 0 h 951327"/>
              <a:gd name="connsiteX7" fmla="*/ 0 w 4740249"/>
              <a:gd name="connsiteY7" fmla="*/ 14630 h 951327"/>
              <a:gd name="connsiteX0" fmla="*/ 0 w 4740249"/>
              <a:gd name="connsiteY0" fmla="*/ 14630 h 951327"/>
              <a:gd name="connsiteX1" fmla="*/ 1932018 w 4740249"/>
              <a:gd name="connsiteY1" fmla="*/ 214315 h 951327"/>
              <a:gd name="connsiteX2" fmla="*/ 2855496 w 4740249"/>
              <a:gd name="connsiteY2" fmla="*/ 352825 h 951327"/>
              <a:gd name="connsiteX3" fmla="*/ 2860243 w 4740249"/>
              <a:gd name="connsiteY3" fmla="*/ 358445 h 951327"/>
              <a:gd name="connsiteX4" fmla="*/ 4038330 w 4740249"/>
              <a:gd name="connsiteY4" fmla="*/ 630871 h 951327"/>
              <a:gd name="connsiteX5" fmla="*/ 4740249 w 4740249"/>
              <a:gd name="connsiteY5" fmla="*/ 841248 h 951327"/>
              <a:gd name="connsiteX6" fmla="*/ 4732934 w 4740249"/>
              <a:gd name="connsiteY6" fmla="*/ 0 h 951327"/>
              <a:gd name="connsiteX7" fmla="*/ 0 w 4740249"/>
              <a:gd name="connsiteY7" fmla="*/ 14630 h 951327"/>
              <a:gd name="connsiteX0" fmla="*/ 0 w 4740249"/>
              <a:gd name="connsiteY0" fmla="*/ 14630 h 841248"/>
              <a:gd name="connsiteX1" fmla="*/ 1932018 w 4740249"/>
              <a:gd name="connsiteY1" fmla="*/ 214315 h 841248"/>
              <a:gd name="connsiteX2" fmla="*/ 2855496 w 4740249"/>
              <a:gd name="connsiteY2" fmla="*/ 352825 h 841248"/>
              <a:gd name="connsiteX3" fmla="*/ 2860243 w 4740249"/>
              <a:gd name="connsiteY3" fmla="*/ 358445 h 841248"/>
              <a:gd name="connsiteX4" fmla="*/ 4038330 w 4740249"/>
              <a:gd name="connsiteY4" fmla="*/ 630871 h 841248"/>
              <a:gd name="connsiteX5" fmla="*/ 4740249 w 4740249"/>
              <a:gd name="connsiteY5" fmla="*/ 841248 h 841248"/>
              <a:gd name="connsiteX6" fmla="*/ 4732934 w 4740249"/>
              <a:gd name="connsiteY6" fmla="*/ 0 h 841248"/>
              <a:gd name="connsiteX7" fmla="*/ 0 w 4740249"/>
              <a:gd name="connsiteY7" fmla="*/ 14630 h 841248"/>
              <a:gd name="connsiteX0" fmla="*/ 578449 w 5318698"/>
              <a:gd name="connsiteY0" fmla="*/ 14630 h 841248"/>
              <a:gd name="connsiteX1" fmla="*/ 1843976 w 5318698"/>
              <a:gd name="connsiteY1" fmla="*/ 127623 h 841248"/>
              <a:gd name="connsiteX2" fmla="*/ 2510467 w 5318698"/>
              <a:gd name="connsiteY2" fmla="*/ 214315 h 841248"/>
              <a:gd name="connsiteX3" fmla="*/ 3433945 w 5318698"/>
              <a:gd name="connsiteY3" fmla="*/ 352825 h 841248"/>
              <a:gd name="connsiteX4" fmla="*/ 3438692 w 5318698"/>
              <a:gd name="connsiteY4" fmla="*/ 358445 h 841248"/>
              <a:gd name="connsiteX5" fmla="*/ 4616779 w 5318698"/>
              <a:gd name="connsiteY5" fmla="*/ 630871 h 841248"/>
              <a:gd name="connsiteX6" fmla="*/ 5318698 w 5318698"/>
              <a:gd name="connsiteY6" fmla="*/ 841248 h 841248"/>
              <a:gd name="connsiteX7" fmla="*/ 5311383 w 5318698"/>
              <a:gd name="connsiteY7" fmla="*/ 0 h 841248"/>
              <a:gd name="connsiteX8" fmla="*/ 578449 w 5318698"/>
              <a:gd name="connsiteY8" fmla="*/ 14630 h 841248"/>
              <a:gd name="connsiteX0" fmla="*/ 0 w 4740249"/>
              <a:gd name="connsiteY0" fmla="*/ 14630 h 841248"/>
              <a:gd name="connsiteX1" fmla="*/ 1265527 w 4740249"/>
              <a:gd name="connsiteY1" fmla="*/ 127623 h 841248"/>
              <a:gd name="connsiteX2" fmla="*/ 1932018 w 4740249"/>
              <a:gd name="connsiteY2" fmla="*/ 214315 h 841248"/>
              <a:gd name="connsiteX3" fmla="*/ 2855496 w 4740249"/>
              <a:gd name="connsiteY3" fmla="*/ 352825 h 841248"/>
              <a:gd name="connsiteX4" fmla="*/ 2860243 w 4740249"/>
              <a:gd name="connsiteY4" fmla="*/ 358445 h 841248"/>
              <a:gd name="connsiteX5" fmla="*/ 4038330 w 4740249"/>
              <a:gd name="connsiteY5" fmla="*/ 630871 h 841248"/>
              <a:gd name="connsiteX6" fmla="*/ 4740249 w 4740249"/>
              <a:gd name="connsiteY6" fmla="*/ 841248 h 841248"/>
              <a:gd name="connsiteX7" fmla="*/ 4732934 w 4740249"/>
              <a:gd name="connsiteY7" fmla="*/ 0 h 841248"/>
              <a:gd name="connsiteX8" fmla="*/ 0 w 4740249"/>
              <a:gd name="connsiteY8" fmla="*/ 14630 h 841248"/>
              <a:gd name="connsiteX0" fmla="*/ 0 w 4741100"/>
              <a:gd name="connsiteY0" fmla="*/ 16253 h 842871"/>
              <a:gd name="connsiteX1" fmla="*/ 1265527 w 4741100"/>
              <a:gd name="connsiteY1" fmla="*/ 129246 h 842871"/>
              <a:gd name="connsiteX2" fmla="*/ 1932018 w 4741100"/>
              <a:gd name="connsiteY2" fmla="*/ 215938 h 842871"/>
              <a:gd name="connsiteX3" fmla="*/ 2855496 w 4741100"/>
              <a:gd name="connsiteY3" fmla="*/ 354448 h 842871"/>
              <a:gd name="connsiteX4" fmla="*/ 2860243 w 4741100"/>
              <a:gd name="connsiteY4" fmla="*/ 360068 h 842871"/>
              <a:gd name="connsiteX5" fmla="*/ 4038330 w 4741100"/>
              <a:gd name="connsiteY5" fmla="*/ 632494 h 842871"/>
              <a:gd name="connsiteX6" fmla="*/ 4740249 w 4741100"/>
              <a:gd name="connsiteY6" fmla="*/ 842871 h 842871"/>
              <a:gd name="connsiteX7" fmla="*/ 4732934 w 4741100"/>
              <a:gd name="connsiteY7" fmla="*/ 1623 h 842871"/>
              <a:gd name="connsiteX8" fmla="*/ 0 w 4741100"/>
              <a:gd name="connsiteY8" fmla="*/ 16253 h 842871"/>
              <a:gd name="connsiteX0" fmla="*/ 0 w 4741100"/>
              <a:gd name="connsiteY0" fmla="*/ 16253 h 842871"/>
              <a:gd name="connsiteX1" fmla="*/ 1265527 w 4741100"/>
              <a:gd name="connsiteY1" fmla="*/ 129246 h 842871"/>
              <a:gd name="connsiteX2" fmla="*/ 1932018 w 4741100"/>
              <a:gd name="connsiteY2" fmla="*/ 215938 h 842871"/>
              <a:gd name="connsiteX3" fmla="*/ 2855496 w 4741100"/>
              <a:gd name="connsiteY3" fmla="*/ 354448 h 842871"/>
              <a:gd name="connsiteX4" fmla="*/ 2860243 w 4741100"/>
              <a:gd name="connsiteY4" fmla="*/ 360068 h 842871"/>
              <a:gd name="connsiteX5" fmla="*/ 4038330 w 4741100"/>
              <a:gd name="connsiteY5" fmla="*/ 632494 h 842871"/>
              <a:gd name="connsiteX6" fmla="*/ 4740249 w 4741100"/>
              <a:gd name="connsiteY6" fmla="*/ 842871 h 842871"/>
              <a:gd name="connsiteX7" fmla="*/ 4732934 w 4741100"/>
              <a:gd name="connsiteY7" fmla="*/ 1623 h 842871"/>
              <a:gd name="connsiteX8" fmla="*/ 0 w 4741100"/>
              <a:gd name="connsiteY8" fmla="*/ 16253 h 842871"/>
              <a:gd name="connsiteX0" fmla="*/ 0 w 4741100"/>
              <a:gd name="connsiteY0" fmla="*/ 16253 h 842871"/>
              <a:gd name="connsiteX1" fmla="*/ 1265527 w 4741100"/>
              <a:gd name="connsiteY1" fmla="*/ 129246 h 842871"/>
              <a:gd name="connsiteX2" fmla="*/ 1932018 w 4741100"/>
              <a:gd name="connsiteY2" fmla="*/ 215938 h 842871"/>
              <a:gd name="connsiteX3" fmla="*/ 2855496 w 4741100"/>
              <a:gd name="connsiteY3" fmla="*/ 354448 h 842871"/>
              <a:gd name="connsiteX4" fmla="*/ 2860243 w 4741100"/>
              <a:gd name="connsiteY4" fmla="*/ 360068 h 842871"/>
              <a:gd name="connsiteX5" fmla="*/ 4038330 w 4741100"/>
              <a:gd name="connsiteY5" fmla="*/ 632494 h 842871"/>
              <a:gd name="connsiteX6" fmla="*/ 4740249 w 4741100"/>
              <a:gd name="connsiteY6" fmla="*/ 842871 h 842871"/>
              <a:gd name="connsiteX7" fmla="*/ 4732934 w 4741100"/>
              <a:gd name="connsiteY7" fmla="*/ 1623 h 842871"/>
              <a:gd name="connsiteX8" fmla="*/ 0 w 4741100"/>
              <a:gd name="connsiteY8" fmla="*/ 16253 h 842871"/>
              <a:gd name="connsiteX0" fmla="*/ 0 w 4741100"/>
              <a:gd name="connsiteY0" fmla="*/ 16253 h 842871"/>
              <a:gd name="connsiteX1" fmla="*/ 1265527 w 4741100"/>
              <a:gd name="connsiteY1" fmla="*/ 129246 h 842871"/>
              <a:gd name="connsiteX2" fmla="*/ 1932018 w 4741100"/>
              <a:gd name="connsiteY2" fmla="*/ 215938 h 842871"/>
              <a:gd name="connsiteX3" fmla="*/ 2855496 w 4741100"/>
              <a:gd name="connsiteY3" fmla="*/ 354448 h 842871"/>
              <a:gd name="connsiteX4" fmla="*/ 2860243 w 4741100"/>
              <a:gd name="connsiteY4" fmla="*/ 360068 h 842871"/>
              <a:gd name="connsiteX5" fmla="*/ 4038330 w 4741100"/>
              <a:gd name="connsiteY5" fmla="*/ 632494 h 842871"/>
              <a:gd name="connsiteX6" fmla="*/ 4740249 w 4741100"/>
              <a:gd name="connsiteY6" fmla="*/ 842871 h 842871"/>
              <a:gd name="connsiteX7" fmla="*/ 4732934 w 4741100"/>
              <a:gd name="connsiteY7" fmla="*/ 1623 h 842871"/>
              <a:gd name="connsiteX8" fmla="*/ 0 w 4741100"/>
              <a:gd name="connsiteY8" fmla="*/ 16253 h 842871"/>
              <a:gd name="connsiteX0" fmla="*/ 0 w 4741100"/>
              <a:gd name="connsiteY0" fmla="*/ 16253 h 842871"/>
              <a:gd name="connsiteX1" fmla="*/ 1265527 w 4741100"/>
              <a:gd name="connsiteY1" fmla="*/ 129246 h 842871"/>
              <a:gd name="connsiteX2" fmla="*/ 1932018 w 4741100"/>
              <a:gd name="connsiteY2" fmla="*/ 215938 h 842871"/>
              <a:gd name="connsiteX3" fmla="*/ 2855496 w 4741100"/>
              <a:gd name="connsiteY3" fmla="*/ 354448 h 842871"/>
              <a:gd name="connsiteX4" fmla="*/ 4038330 w 4741100"/>
              <a:gd name="connsiteY4" fmla="*/ 632494 h 842871"/>
              <a:gd name="connsiteX5" fmla="*/ 4740249 w 4741100"/>
              <a:gd name="connsiteY5" fmla="*/ 842871 h 842871"/>
              <a:gd name="connsiteX6" fmla="*/ 4732934 w 4741100"/>
              <a:gd name="connsiteY6" fmla="*/ 1623 h 842871"/>
              <a:gd name="connsiteX7" fmla="*/ 0 w 4741100"/>
              <a:gd name="connsiteY7" fmla="*/ 16253 h 842871"/>
              <a:gd name="connsiteX0" fmla="*/ 0 w 4741100"/>
              <a:gd name="connsiteY0" fmla="*/ 16253 h 842871"/>
              <a:gd name="connsiteX1" fmla="*/ 1265527 w 4741100"/>
              <a:gd name="connsiteY1" fmla="*/ 129246 h 842871"/>
              <a:gd name="connsiteX2" fmla="*/ 1932018 w 4741100"/>
              <a:gd name="connsiteY2" fmla="*/ 215938 h 842871"/>
              <a:gd name="connsiteX3" fmla="*/ 2855496 w 4741100"/>
              <a:gd name="connsiteY3" fmla="*/ 354448 h 842871"/>
              <a:gd name="connsiteX4" fmla="*/ 4038330 w 4741100"/>
              <a:gd name="connsiteY4" fmla="*/ 632494 h 842871"/>
              <a:gd name="connsiteX5" fmla="*/ 4740249 w 4741100"/>
              <a:gd name="connsiteY5" fmla="*/ 842871 h 842871"/>
              <a:gd name="connsiteX6" fmla="*/ 4732934 w 4741100"/>
              <a:gd name="connsiteY6" fmla="*/ 1623 h 842871"/>
              <a:gd name="connsiteX7" fmla="*/ 0 w 4741100"/>
              <a:gd name="connsiteY7" fmla="*/ 16253 h 842871"/>
              <a:gd name="connsiteX0" fmla="*/ 0 w 4741100"/>
              <a:gd name="connsiteY0" fmla="*/ 16253 h 842871"/>
              <a:gd name="connsiteX1" fmla="*/ 1265527 w 4741100"/>
              <a:gd name="connsiteY1" fmla="*/ 129246 h 842871"/>
              <a:gd name="connsiteX2" fmla="*/ 1932018 w 4741100"/>
              <a:gd name="connsiteY2" fmla="*/ 215938 h 842871"/>
              <a:gd name="connsiteX3" fmla="*/ 2855496 w 4741100"/>
              <a:gd name="connsiteY3" fmla="*/ 354448 h 842871"/>
              <a:gd name="connsiteX4" fmla="*/ 4038330 w 4741100"/>
              <a:gd name="connsiteY4" fmla="*/ 632494 h 842871"/>
              <a:gd name="connsiteX5" fmla="*/ 4740249 w 4741100"/>
              <a:gd name="connsiteY5" fmla="*/ 842871 h 842871"/>
              <a:gd name="connsiteX6" fmla="*/ 4732934 w 4741100"/>
              <a:gd name="connsiteY6" fmla="*/ 1623 h 842871"/>
              <a:gd name="connsiteX7" fmla="*/ 0 w 4741100"/>
              <a:gd name="connsiteY7" fmla="*/ 16253 h 842871"/>
              <a:gd name="connsiteX0" fmla="*/ 0 w 4741100"/>
              <a:gd name="connsiteY0" fmla="*/ 16253 h 842871"/>
              <a:gd name="connsiteX1" fmla="*/ 1265527 w 4741100"/>
              <a:gd name="connsiteY1" fmla="*/ 129246 h 842871"/>
              <a:gd name="connsiteX2" fmla="*/ 1932018 w 4741100"/>
              <a:gd name="connsiteY2" fmla="*/ 215938 h 842871"/>
              <a:gd name="connsiteX3" fmla="*/ 2855496 w 4741100"/>
              <a:gd name="connsiteY3" fmla="*/ 354448 h 842871"/>
              <a:gd name="connsiteX4" fmla="*/ 4038330 w 4741100"/>
              <a:gd name="connsiteY4" fmla="*/ 632494 h 842871"/>
              <a:gd name="connsiteX5" fmla="*/ 4740249 w 4741100"/>
              <a:gd name="connsiteY5" fmla="*/ 842871 h 842871"/>
              <a:gd name="connsiteX6" fmla="*/ 4732934 w 4741100"/>
              <a:gd name="connsiteY6" fmla="*/ 1623 h 842871"/>
              <a:gd name="connsiteX7" fmla="*/ 0 w 4741100"/>
              <a:gd name="connsiteY7" fmla="*/ 16253 h 842871"/>
              <a:gd name="connsiteX0" fmla="*/ 0 w 4741100"/>
              <a:gd name="connsiteY0" fmla="*/ 16253 h 842871"/>
              <a:gd name="connsiteX1" fmla="*/ 1265527 w 4741100"/>
              <a:gd name="connsiteY1" fmla="*/ 129246 h 842871"/>
              <a:gd name="connsiteX2" fmla="*/ 1932018 w 4741100"/>
              <a:gd name="connsiteY2" fmla="*/ 215938 h 842871"/>
              <a:gd name="connsiteX3" fmla="*/ 2855496 w 4741100"/>
              <a:gd name="connsiteY3" fmla="*/ 354448 h 842871"/>
              <a:gd name="connsiteX4" fmla="*/ 4038330 w 4741100"/>
              <a:gd name="connsiteY4" fmla="*/ 632494 h 842871"/>
              <a:gd name="connsiteX5" fmla="*/ 4740249 w 4741100"/>
              <a:gd name="connsiteY5" fmla="*/ 842871 h 842871"/>
              <a:gd name="connsiteX6" fmla="*/ 4732934 w 4741100"/>
              <a:gd name="connsiteY6" fmla="*/ 1623 h 842871"/>
              <a:gd name="connsiteX7" fmla="*/ 0 w 4741100"/>
              <a:gd name="connsiteY7" fmla="*/ 16253 h 842871"/>
              <a:gd name="connsiteX0" fmla="*/ 0 w 4741100"/>
              <a:gd name="connsiteY0" fmla="*/ 3611 h 842871"/>
              <a:gd name="connsiteX1" fmla="*/ 1265527 w 4741100"/>
              <a:gd name="connsiteY1" fmla="*/ 129246 h 842871"/>
              <a:gd name="connsiteX2" fmla="*/ 1932018 w 4741100"/>
              <a:gd name="connsiteY2" fmla="*/ 215938 h 842871"/>
              <a:gd name="connsiteX3" fmla="*/ 2855496 w 4741100"/>
              <a:gd name="connsiteY3" fmla="*/ 354448 h 842871"/>
              <a:gd name="connsiteX4" fmla="*/ 4038330 w 4741100"/>
              <a:gd name="connsiteY4" fmla="*/ 632494 h 842871"/>
              <a:gd name="connsiteX5" fmla="*/ 4740249 w 4741100"/>
              <a:gd name="connsiteY5" fmla="*/ 842871 h 842871"/>
              <a:gd name="connsiteX6" fmla="*/ 4732934 w 4741100"/>
              <a:gd name="connsiteY6" fmla="*/ 1623 h 842871"/>
              <a:gd name="connsiteX7" fmla="*/ 0 w 4741100"/>
              <a:gd name="connsiteY7" fmla="*/ 3611 h 842871"/>
              <a:gd name="connsiteX0" fmla="*/ 0 w 4741100"/>
              <a:gd name="connsiteY0" fmla="*/ 3611 h 842871"/>
              <a:gd name="connsiteX1" fmla="*/ 1265527 w 4741100"/>
              <a:gd name="connsiteY1" fmla="*/ 129246 h 842871"/>
              <a:gd name="connsiteX2" fmla="*/ 1932018 w 4741100"/>
              <a:gd name="connsiteY2" fmla="*/ 215938 h 842871"/>
              <a:gd name="connsiteX3" fmla="*/ 2855496 w 4741100"/>
              <a:gd name="connsiteY3" fmla="*/ 354448 h 842871"/>
              <a:gd name="connsiteX4" fmla="*/ 4038330 w 4741100"/>
              <a:gd name="connsiteY4" fmla="*/ 632494 h 842871"/>
              <a:gd name="connsiteX5" fmla="*/ 4740249 w 4741100"/>
              <a:gd name="connsiteY5" fmla="*/ 842871 h 842871"/>
              <a:gd name="connsiteX6" fmla="*/ 4737148 w 4741100"/>
              <a:gd name="connsiteY6" fmla="*/ 1623 h 842871"/>
              <a:gd name="connsiteX7" fmla="*/ 0 w 4741100"/>
              <a:gd name="connsiteY7" fmla="*/ 3611 h 842871"/>
              <a:gd name="connsiteX0" fmla="*/ 0 w 4741100"/>
              <a:gd name="connsiteY0" fmla="*/ 3611 h 842871"/>
              <a:gd name="connsiteX1" fmla="*/ 1265527 w 4741100"/>
              <a:gd name="connsiteY1" fmla="*/ 129246 h 842871"/>
              <a:gd name="connsiteX2" fmla="*/ 1932018 w 4741100"/>
              <a:gd name="connsiteY2" fmla="*/ 215938 h 842871"/>
              <a:gd name="connsiteX3" fmla="*/ 2859709 w 4741100"/>
              <a:gd name="connsiteY3" fmla="*/ 362876 h 842871"/>
              <a:gd name="connsiteX4" fmla="*/ 4038330 w 4741100"/>
              <a:gd name="connsiteY4" fmla="*/ 632494 h 842871"/>
              <a:gd name="connsiteX5" fmla="*/ 4740249 w 4741100"/>
              <a:gd name="connsiteY5" fmla="*/ 842871 h 842871"/>
              <a:gd name="connsiteX6" fmla="*/ 4737148 w 4741100"/>
              <a:gd name="connsiteY6" fmla="*/ 1623 h 842871"/>
              <a:gd name="connsiteX7" fmla="*/ 0 w 4741100"/>
              <a:gd name="connsiteY7" fmla="*/ 3611 h 842871"/>
              <a:gd name="connsiteX0" fmla="*/ 0 w 4741100"/>
              <a:gd name="connsiteY0" fmla="*/ 3611 h 842871"/>
              <a:gd name="connsiteX1" fmla="*/ 1265527 w 4741100"/>
              <a:gd name="connsiteY1" fmla="*/ 129246 h 842871"/>
              <a:gd name="connsiteX2" fmla="*/ 1932018 w 4741100"/>
              <a:gd name="connsiteY2" fmla="*/ 215938 h 842871"/>
              <a:gd name="connsiteX3" fmla="*/ 2859709 w 4741100"/>
              <a:gd name="connsiteY3" fmla="*/ 362876 h 842871"/>
              <a:gd name="connsiteX4" fmla="*/ 4038330 w 4741100"/>
              <a:gd name="connsiteY4" fmla="*/ 632494 h 842871"/>
              <a:gd name="connsiteX5" fmla="*/ 4740249 w 4741100"/>
              <a:gd name="connsiteY5" fmla="*/ 842871 h 842871"/>
              <a:gd name="connsiteX6" fmla="*/ 4737148 w 4741100"/>
              <a:gd name="connsiteY6" fmla="*/ 1623 h 842871"/>
              <a:gd name="connsiteX7" fmla="*/ 0 w 4741100"/>
              <a:gd name="connsiteY7" fmla="*/ 3611 h 842871"/>
              <a:gd name="connsiteX0" fmla="*/ 0 w 4741100"/>
              <a:gd name="connsiteY0" fmla="*/ 3611 h 842871"/>
              <a:gd name="connsiteX1" fmla="*/ 1265527 w 4741100"/>
              <a:gd name="connsiteY1" fmla="*/ 129246 h 842871"/>
              <a:gd name="connsiteX2" fmla="*/ 1932018 w 4741100"/>
              <a:gd name="connsiteY2" fmla="*/ 215938 h 842871"/>
              <a:gd name="connsiteX3" fmla="*/ 2859709 w 4741100"/>
              <a:gd name="connsiteY3" fmla="*/ 362876 h 842871"/>
              <a:gd name="connsiteX4" fmla="*/ 4038330 w 4741100"/>
              <a:gd name="connsiteY4" fmla="*/ 632494 h 842871"/>
              <a:gd name="connsiteX5" fmla="*/ 4740249 w 4741100"/>
              <a:gd name="connsiteY5" fmla="*/ 842871 h 842871"/>
              <a:gd name="connsiteX6" fmla="*/ 4737148 w 4741100"/>
              <a:gd name="connsiteY6" fmla="*/ 1623 h 842871"/>
              <a:gd name="connsiteX7" fmla="*/ 0 w 4741100"/>
              <a:gd name="connsiteY7" fmla="*/ 3611 h 842871"/>
              <a:gd name="connsiteX0" fmla="*/ 0 w 4741100"/>
              <a:gd name="connsiteY0" fmla="*/ 3611 h 842871"/>
              <a:gd name="connsiteX1" fmla="*/ 1265527 w 4741100"/>
              <a:gd name="connsiteY1" fmla="*/ 129246 h 842871"/>
              <a:gd name="connsiteX2" fmla="*/ 1932018 w 4741100"/>
              <a:gd name="connsiteY2" fmla="*/ 215938 h 842871"/>
              <a:gd name="connsiteX3" fmla="*/ 2859709 w 4741100"/>
              <a:gd name="connsiteY3" fmla="*/ 362876 h 842871"/>
              <a:gd name="connsiteX4" fmla="*/ 4038330 w 4741100"/>
              <a:gd name="connsiteY4" fmla="*/ 632494 h 842871"/>
              <a:gd name="connsiteX5" fmla="*/ 4740249 w 4741100"/>
              <a:gd name="connsiteY5" fmla="*/ 842871 h 842871"/>
              <a:gd name="connsiteX6" fmla="*/ 4737148 w 4741100"/>
              <a:gd name="connsiteY6" fmla="*/ 1623 h 842871"/>
              <a:gd name="connsiteX7" fmla="*/ 0 w 4741100"/>
              <a:gd name="connsiteY7" fmla="*/ 3611 h 842871"/>
              <a:gd name="connsiteX0" fmla="*/ 0 w 4741100"/>
              <a:gd name="connsiteY0" fmla="*/ 3611 h 842871"/>
              <a:gd name="connsiteX1" fmla="*/ 1265527 w 4741100"/>
              <a:gd name="connsiteY1" fmla="*/ 129246 h 842871"/>
              <a:gd name="connsiteX2" fmla="*/ 1932018 w 4741100"/>
              <a:gd name="connsiteY2" fmla="*/ 215938 h 842871"/>
              <a:gd name="connsiteX3" fmla="*/ 2859709 w 4741100"/>
              <a:gd name="connsiteY3" fmla="*/ 362876 h 842871"/>
              <a:gd name="connsiteX4" fmla="*/ 4038330 w 4741100"/>
              <a:gd name="connsiteY4" fmla="*/ 632494 h 842871"/>
              <a:gd name="connsiteX5" fmla="*/ 4740249 w 4741100"/>
              <a:gd name="connsiteY5" fmla="*/ 842871 h 842871"/>
              <a:gd name="connsiteX6" fmla="*/ 4737148 w 4741100"/>
              <a:gd name="connsiteY6" fmla="*/ 1623 h 842871"/>
              <a:gd name="connsiteX7" fmla="*/ 0 w 4741100"/>
              <a:gd name="connsiteY7" fmla="*/ 3611 h 842871"/>
              <a:gd name="connsiteX0" fmla="*/ 0 w 4741100"/>
              <a:gd name="connsiteY0" fmla="*/ 3611 h 842871"/>
              <a:gd name="connsiteX1" fmla="*/ 1265527 w 4741100"/>
              <a:gd name="connsiteY1" fmla="*/ 129246 h 842871"/>
              <a:gd name="connsiteX2" fmla="*/ 1932018 w 4741100"/>
              <a:gd name="connsiteY2" fmla="*/ 215938 h 842871"/>
              <a:gd name="connsiteX3" fmla="*/ 2859709 w 4741100"/>
              <a:gd name="connsiteY3" fmla="*/ 362876 h 842871"/>
              <a:gd name="connsiteX4" fmla="*/ 4038330 w 4741100"/>
              <a:gd name="connsiteY4" fmla="*/ 632494 h 842871"/>
              <a:gd name="connsiteX5" fmla="*/ 4740249 w 4741100"/>
              <a:gd name="connsiteY5" fmla="*/ 842871 h 842871"/>
              <a:gd name="connsiteX6" fmla="*/ 4737148 w 4741100"/>
              <a:gd name="connsiteY6" fmla="*/ 1623 h 842871"/>
              <a:gd name="connsiteX7" fmla="*/ 0 w 4741100"/>
              <a:gd name="connsiteY7" fmla="*/ 3611 h 842871"/>
              <a:gd name="connsiteX0" fmla="*/ 0 w 4741100"/>
              <a:gd name="connsiteY0" fmla="*/ 3611 h 842871"/>
              <a:gd name="connsiteX1" fmla="*/ 1265527 w 4741100"/>
              <a:gd name="connsiteY1" fmla="*/ 129246 h 842871"/>
              <a:gd name="connsiteX2" fmla="*/ 1932018 w 4741100"/>
              <a:gd name="connsiteY2" fmla="*/ 215938 h 842871"/>
              <a:gd name="connsiteX3" fmla="*/ 2859709 w 4741100"/>
              <a:gd name="connsiteY3" fmla="*/ 362876 h 842871"/>
              <a:gd name="connsiteX4" fmla="*/ 4038330 w 4741100"/>
              <a:gd name="connsiteY4" fmla="*/ 632494 h 842871"/>
              <a:gd name="connsiteX5" fmla="*/ 4740249 w 4741100"/>
              <a:gd name="connsiteY5" fmla="*/ 842871 h 842871"/>
              <a:gd name="connsiteX6" fmla="*/ 4737148 w 4741100"/>
              <a:gd name="connsiteY6" fmla="*/ 1623 h 842871"/>
              <a:gd name="connsiteX7" fmla="*/ 0 w 4741100"/>
              <a:gd name="connsiteY7" fmla="*/ 3611 h 842871"/>
              <a:gd name="connsiteX0" fmla="*/ 0 w 4741100"/>
              <a:gd name="connsiteY0" fmla="*/ 3611 h 842871"/>
              <a:gd name="connsiteX1" fmla="*/ 1265527 w 4741100"/>
              <a:gd name="connsiteY1" fmla="*/ 129246 h 842871"/>
              <a:gd name="connsiteX2" fmla="*/ 1932018 w 4741100"/>
              <a:gd name="connsiteY2" fmla="*/ 215938 h 842871"/>
              <a:gd name="connsiteX3" fmla="*/ 2859709 w 4741100"/>
              <a:gd name="connsiteY3" fmla="*/ 362876 h 842871"/>
              <a:gd name="connsiteX4" fmla="*/ 4038330 w 4741100"/>
              <a:gd name="connsiteY4" fmla="*/ 632494 h 842871"/>
              <a:gd name="connsiteX5" fmla="*/ 4740249 w 4741100"/>
              <a:gd name="connsiteY5" fmla="*/ 842871 h 842871"/>
              <a:gd name="connsiteX6" fmla="*/ 4737148 w 4741100"/>
              <a:gd name="connsiteY6" fmla="*/ 1623 h 842871"/>
              <a:gd name="connsiteX7" fmla="*/ 0 w 4741100"/>
              <a:gd name="connsiteY7" fmla="*/ 3611 h 842871"/>
              <a:gd name="connsiteX0" fmla="*/ 0 w 4741100"/>
              <a:gd name="connsiteY0" fmla="*/ 3611 h 842871"/>
              <a:gd name="connsiteX1" fmla="*/ 1265527 w 4741100"/>
              <a:gd name="connsiteY1" fmla="*/ 129246 h 842871"/>
              <a:gd name="connsiteX2" fmla="*/ 1932018 w 4741100"/>
              <a:gd name="connsiteY2" fmla="*/ 215938 h 842871"/>
              <a:gd name="connsiteX3" fmla="*/ 2859709 w 4741100"/>
              <a:gd name="connsiteY3" fmla="*/ 362876 h 842871"/>
              <a:gd name="connsiteX4" fmla="*/ 4038330 w 4741100"/>
              <a:gd name="connsiteY4" fmla="*/ 632494 h 842871"/>
              <a:gd name="connsiteX5" fmla="*/ 4740249 w 4741100"/>
              <a:gd name="connsiteY5" fmla="*/ 842871 h 842871"/>
              <a:gd name="connsiteX6" fmla="*/ 4737148 w 4741100"/>
              <a:gd name="connsiteY6" fmla="*/ 1623 h 842871"/>
              <a:gd name="connsiteX7" fmla="*/ 0 w 4741100"/>
              <a:gd name="connsiteY7" fmla="*/ 3611 h 842871"/>
              <a:gd name="connsiteX0" fmla="*/ 0 w 4741100"/>
              <a:gd name="connsiteY0" fmla="*/ 3611 h 842871"/>
              <a:gd name="connsiteX1" fmla="*/ 709849 w 4741100"/>
              <a:gd name="connsiteY1" fmla="*/ 63423 h 842871"/>
              <a:gd name="connsiteX2" fmla="*/ 1265527 w 4741100"/>
              <a:gd name="connsiteY2" fmla="*/ 129246 h 842871"/>
              <a:gd name="connsiteX3" fmla="*/ 1932018 w 4741100"/>
              <a:gd name="connsiteY3" fmla="*/ 215938 h 842871"/>
              <a:gd name="connsiteX4" fmla="*/ 2859709 w 4741100"/>
              <a:gd name="connsiteY4" fmla="*/ 362876 h 842871"/>
              <a:gd name="connsiteX5" fmla="*/ 4038330 w 4741100"/>
              <a:gd name="connsiteY5" fmla="*/ 632494 h 842871"/>
              <a:gd name="connsiteX6" fmla="*/ 4740249 w 4741100"/>
              <a:gd name="connsiteY6" fmla="*/ 842871 h 842871"/>
              <a:gd name="connsiteX7" fmla="*/ 4737148 w 4741100"/>
              <a:gd name="connsiteY7" fmla="*/ 1623 h 842871"/>
              <a:gd name="connsiteX8" fmla="*/ 0 w 4741100"/>
              <a:gd name="connsiteY8" fmla="*/ 3611 h 842871"/>
              <a:gd name="connsiteX0" fmla="*/ 0 w 4741100"/>
              <a:gd name="connsiteY0" fmla="*/ 3611 h 842871"/>
              <a:gd name="connsiteX1" fmla="*/ 709849 w 4741100"/>
              <a:gd name="connsiteY1" fmla="*/ 63423 h 842871"/>
              <a:gd name="connsiteX2" fmla="*/ 1265527 w 4741100"/>
              <a:gd name="connsiteY2" fmla="*/ 129246 h 842871"/>
              <a:gd name="connsiteX3" fmla="*/ 1932018 w 4741100"/>
              <a:gd name="connsiteY3" fmla="*/ 215938 h 842871"/>
              <a:gd name="connsiteX4" fmla="*/ 2859709 w 4741100"/>
              <a:gd name="connsiteY4" fmla="*/ 362876 h 842871"/>
              <a:gd name="connsiteX5" fmla="*/ 4038330 w 4741100"/>
              <a:gd name="connsiteY5" fmla="*/ 632494 h 842871"/>
              <a:gd name="connsiteX6" fmla="*/ 4740249 w 4741100"/>
              <a:gd name="connsiteY6" fmla="*/ 842871 h 842871"/>
              <a:gd name="connsiteX7" fmla="*/ 4737148 w 4741100"/>
              <a:gd name="connsiteY7" fmla="*/ 1623 h 842871"/>
              <a:gd name="connsiteX8" fmla="*/ 0 w 4741100"/>
              <a:gd name="connsiteY8" fmla="*/ 3611 h 842871"/>
              <a:gd name="connsiteX0" fmla="*/ 0 w 4741100"/>
              <a:gd name="connsiteY0" fmla="*/ 3611 h 842871"/>
              <a:gd name="connsiteX1" fmla="*/ 709849 w 4741100"/>
              <a:gd name="connsiteY1" fmla="*/ 63423 h 842871"/>
              <a:gd name="connsiteX2" fmla="*/ 1265527 w 4741100"/>
              <a:gd name="connsiteY2" fmla="*/ 129246 h 842871"/>
              <a:gd name="connsiteX3" fmla="*/ 1932018 w 4741100"/>
              <a:gd name="connsiteY3" fmla="*/ 215938 h 842871"/>
              <a:gd name="connsiteX4" fmla="*/ 2859709 w 4741100"/>
              <a:gd name="connsiteY4" fmla="*/ 362876 h 842871"/>
              <a:gd name="connsiteX5" fmla="*/ 4038330 w 4741100"/>
              <a:gd name="connsiteY5" fmla="*/ 632494 h 842871"/>
              <a:gd name="connsiteX6" fmla="*/ 4740249 w 4741100"/>
              <a:gd name="connsiteY6" fmla="*/ 842871 h 842871"/>
              <a:gd name="connsiteX7" fmla="*/ 4737148 w 4741100"/>
              <a:gd name="connsiteY7" fmla="*/ 1623 h 842871"/>
              <a:gd name="connsiteX8" fmla="*/ 0 w 4741100"/>
              <a:gd name="connsiteY8" fmla="*/ 3611 h 842871"/>
              <a:gd name="connsiteX0" fmla="*/ 0 w 4741100"/>
              <a:gd name="connsiteY0" fmla="*/ 3611 h 842871"/>
              <a:gd name="connsiteX1" fmla="*/ 709849 w 4741100"/>
              <a:gd name="connsiteY1" fmla="*/ 63423 h 842871"/>
              <a:gd name="connsiteX2" fmla="*/ 1932018 w 4741100"/>
              <a:gd name="connsiteY2" fmla="*/ 215938 h 842871"/>
              <a:gd name="connsiteX3" fmla="*/ 2859709 w 4741100"/>
              <a:gd name="connsiteY3" fmla="*/ 362876 h 842871"/>
              <a:gd name="connsiteX4" fmla="*/ 4038330 w 4741100"/>
              <a:gd name="connsiteY4" fmla="*/ 632494 h 842871"/>
              <a:gd name="connsiteX5" fmla="*/ 4740249 w 4741100"/>
              <a:gd name="connsiteY5" fmla="*/ 842871 h 842871"/>
              <a:gd name="connsiteX6" fmla="*/ 4737148 w 4741100"/>
              <a:gd name="connsiteY6" fmla="*/ 1623 h 842871"/>
              <a:gd name="connsiteX7" fmla="*/ 0 w 4741100"/>
              <a:gd name="connsiteY7" fmla="*/ 3611 h 842871"/>
              <a:gd name="connsiteX0" fmla="*/ 0 w 4741100"/>
              <a:gd name="connsiteY0" fmla="*/ 3611 h 842871"/>
              <a:gd name="connsiteX1" fmla="*/ 709849 w 4741100"/>
              <a:gd name="connsiteY1" fmla="*/ 63423 h 842871"/>
              <a:gd name="connsiteX2" fmla="*/ 1381620 w 4741100"/>
              <a:gd name="connsiteY2" fmla="*/ 135255 h 842871"/>
              <a:gd name="connsiteX3" fmla="*/ 1932018 w 4741100"/>
              <a:gd name="connsiteY3" fmla="*/ 215938 h 842871"/>
              <a:gd name="connsiteX4" fmla="*/ 2859709 w 4741100"/>
              <a:gd name="connsiteY4" fmla="*/ 362876 h 842871"/>
              <a:gd name="connsiteX5" fmla="*/ 4038330 w 4741100"/>
              <a:gd name="connsiteY5" fmla="*/ 632494 h 842871"/>
              <a:gd name="connsiteX6" fmla="*/ 4740249 w 4741100"/>
              <a:gd name="connsiteY6" fmla="*/ 842871 h 842871"/>
              <a:gd name="connsiteX7" fmla="*/ 4737148 w 4741100"/>
              <a:gd name="connsiteY7" fmla="*/ 1623 h 842871"/>
              <a:gd name="connsiteX8" fmla="*/ 0 w 4741100"/>
              <a:gd name="connsiteY8" fmla="*/ 3611 h 842871"/>
              <a:gd name="connsiteX0" fmla="*/ 0 w 4741100"/>
              <a:gd name="connsiteY0" fmla="*/ 3611 h 842871"/>
              <a:gd name="connsiteX1" fmla="*/ 709849 w 4741100"/>
              <a:gd name="connsiteY1" fmla="*/ 63423 h 842871"/>
              <a:gd name="connsiteX2" fmla="*/ 1381620 w 4741100"/>
              <a:gd name="connsiteY2" fmla="*/ 135255 h 842871"/>
              <a:gd name="connsiteX3" fmla="*/ 1932018 w 4741100"/>
              <a:gd name="connsiteY3" fmla="*/ 215938 h 842871"/>
              <a:gd name="connsiteX4" fmla="*/ 2859709 w 4741100"/>
              <a:gd name="connsiteY4" fmla="*/ 362876 h 842871"/>
              <a:gd name="connsiteX5" fmla="*/ 4038330 w 4741100"/>
              <a:gd name="connsiteY5" fmla="*/ 632494 h 842871"/>
              <a:gd name="connsiteX6" fmla="*/ 4740249 w 4741100"/>
              <a:gd name="connsiteY6" fmla="*/ 842871 h 842871"/>
              <a:gd name="connsiteX7" fmla="*/ 4737148 w 4741100"/>
              <a:gd name="connsiteY7" fmla="*/ 1623 h 842871"/>
              <a:gd name="connsiteX8" fmla="*/ 0 w 4741100"/>
              <a:gd name="connsiteY8" fmla="*/ 3611 h 842871"/>
              <a:gd name="connsiteX0" fmla="*/ 0 w 4741100"/>
              <a:gd name="connsiteY0" fmla="*/ 3611 h 842871"/>
              <a:gd name="connsiteX1" fmla="*/ 709849 w 4741100"/>
              <a:gd name="connsiteY1" fmla="*/ 63423 h 842871"/>
              <a:gd name="connsiteX2" fmla="*/ 1381620 w 4741100"/>
              <a:gd name="connsiteY2" fmla="*/ 135255 h 842871"/>
              <a:gd name="connsiteX3" fmla="*/ 1932018 w 4741100"/>
              <a:gd name="connsiteY3" fmla="*/ 215938 h 842871"/>
              <a:gd name="connsiteX4" fmla="*/ 2859709 w 4741100"/>
              <a:gd name="connsiteY4" fmla="*/ 362876 h 842871"/>
              <a:gd name="connsiteX5" fmla="*/ 4038330 w 4741100"/>
              <a:gd name="connsiteY5" fmla="*/ 632494 h 842871"/>
              <a:gd name="connsiteX6" fmla="*/ 4740249 w 4741100"/>
              <a:gd name="connsiteY6" fmla="*/ 842871 h 842871"/>
              <a:gd name="connsiteX7" fmla="*/ 4737148 w 4741100"/>
              <a:gd name="connsiteY7" fmla="*/ 1623 h 842871"/>
              <a:gd name="connsiteX8" fmla="*/ 0 w 4741100"/>
              <a:gd name="connsiteY8" fmla="*/ 3611 h 842871"/>
              <a:gd name="connsiteX0" fmla="*/ 0 w 4741100"/>
              <a:gd name="connsiteY0" fmla="*/ 3611 h 842871"/>
              <a:gd name="connsiteX1" fmla="*/ 709849 w 4741100"/>
              <a:gd name="connsiteY1" fmla="*/ 63423 h 842871"/>
              <a:gd name="connsiteX2" fmla="*/ 1381620 w 4741100"/>
              <a:gd name="connsiteY2" fmla="*/ 135255 h 842871"/>
              <a:gd name="connsiteX3" fmla="*/ 1932018 w 4741100"/>
              <a:gd name="connsiteY3" fmla="*/ 215938 h 842871"/>
              <a:gd name="connsiteX4" fmla="*/ 2859709 w 4741100"/>
              <a:gd name="connsiteY4" fmla="*/ 362876 h 842871"/>
              <a:gd name="connsiteX5" fmla="*/ 4038330 w 4741100"/>
              <a:gd name="connsiteY5" fmla="*/ 632494 h 842871"/>
              <a:gd name="connsiteX6" fmla="*/ 4740249 w 4741100"/>
              <a:gd name="connsiteY6" fmla="*/ 842871 h 842871"/>
              <a:gd name="connsiteX7" fmla="*/ 4737148 w 4741100"/>
              <a:gd name="connsiteY7" fmla="*/ 1623 h 842871"/>
              <a:gd name="connsiteX8" fmla="*/ 0 w 4741100"/>
              <a:gd name="connsiteY8" fmla="*/ 3611 h 842871"/>
              <a:gd name="connsiteX0" fmla="*/ 0 w 4741100"/>
              <a:gd name="connsiteY0" fmla="*/ 3611 h 842871"/>
              <a:gd name="connsiteX1" fmla="*/ 709849 w 4741100"/>
              <a:gd name="connsiteY1" fmla="*/ 63423 h 842871"/>
              <a:gd name="connsiteX2" fmla="*/ 1381620 w 4741100"/>
              <a:gd name="connsiteY2" fmla="*/ 135255 h 842871"/>
              <a:gd name="connsiteX3" fmla="*/ 1932018 w 4741100"/>
              <a:gd name="connsiteY3" fmla="*/ 215938 h 842871"/>
              <a:gd name="connsiteX4" fmla="*/ 2859709 w 4741100"/>
              <a:gd name="connsiteY4" fmla="*/ 362876 h 842871"/>
              <a:gd name="connsiteX5" fmla="*/ 4038330 w 4741100"/>
              <a:gd name="connsiteY5" fmla="*/ 632494 h 842871"/>
              <a:gd name="connsiteX6" fmla="*/ 4740249 w 4741100"/>
              <a:gd name="connsiteY6" fmla="*/ 842871 h 842871"/>
              <a:gd name="connsiteX7" fmla="*/ 4737148 w 4741100"/>
              <a:gd name="connsiteY7" fmla="*/ 1623 h 842871"/>
              <a:gd name="connsiteX8" fmla="*/ 0 w 4741100"/>
              <a:gd name="connsiteY8" fmla="*/ 3611 h 842871"/>
              <a:gd name="connsiteX0" fmla="*/ 0 w 4741100"/>
              <a:gd name="connsiteY0" fmla="*/ 3611 h 842871"/>
              <a:gd name="connsiteX1" fmla="*/ 709849 w 4741100"/>
              <a:gd name="connsiteY1" fmla="*/ 63423 h 842871"/>
              <a:gd name="connsiteX2" fmla="*/ 1381620 w 4741100"/>
              <a:gd name="connsiteY2" fmla="*/ 135255 h 842871"/>
              <a:gd name="connsiteX3" fmla="*/ 1932018 w 4741100"/>
              <a:gd name="connsiteY3" fmla="*/ 215938 h 842871"/>
              <a:gd name="connsiteX4" fmla="*/ 2859709 w 4741100"/>
              <a:gd name="connsiteY4" fmla="*/ 362876 h 842871"/>
              <a:gd name="connsiteX5" fmla="*/ 4038330 w 4741100"/>
              <a:gd name="connsiteY5" fmla="*/ 632494 h 842871"/>
              <a:gd name="connsiteX6" fmla="*/ 4740249 w 4741100"/>
              <a:gd name="connsiteY6" fmla="*/ 842871 h 842871"/>
              <a:gd name="connsiteX7" fmla="*/ 4737148 w 4741100"/>
              <a:gd name="connsiteY7" fmla="*/ 1623 h 842871"/>
              <a:gd name="connsiteX8" fmla="*/ 0 w 4741100"/>
              <a:gd name="connsiteY8" fmla="*/ 3611 h 842871"/>
              <a:gd name="connsiteX0" fmla="*/ 0 w 4741100"/>
              <a:gd name="connsiteY0" fmla="*/ 3611 h 842871"/>
              <a:gd name="connsiteX1" fmla="*/ 709849 w 4741100"/>
              <a:gd name="connsiteY1" fmla="*/ 63423 h 842871"/>
              <a:gd name="connsiteX2" fmla="*/ 1381620 w 4741100"/>
              <a:gd name="connsiteY2" fmla="*/ 135255 h 842871"/>
              <a:gd name="connsiteX3" fmla="*/ 1932018 w 4741100"/>
              <a:gd name="connsiteY3" fmla="*/ 215938 h 842871"/>
              <a:gd name="connsiteX4" fmla="*/ 2859709 w 4741100"/>
              <a:gd name="connsiteY4" fmla="*/ 362876 h 842871"/>
              <a:gd name="connsiteX5" fmla="*/ 4038330 w 4741100"/>
              <a:gd name="connsiteY5" fmla="*/ 632494 h 842871"/>
              <a:gd name="connsiteX6" fmla="*/ 4740249 w 4741100"/>
              <a:gd name="connsiteY6" fmla="*/ 842871 h 842871"/>
              <a:gd name="connsiteX7" fmla="*/ 4737148 w 4741100"/>
              <a:gd name="connsiteY7" fmla="*/ 1623 h 842871"/>
              <a:gd name="connsiteX8" fmla="*/ 0 w 4741100"/>
              <a:gd name="connsiteY8" fmla="*/ 3611 h 842871"/>
              <a:gd name="connsiteX0" fmla="*/ 0 w 4741100"/>
              <a:gd name="connsiteY0" fmla="*/ 3611 h 842871"/>
              <a:gd name="connsiteX1" fmla="*/ 709849 w 4741100"/>
              <a:gd name="connsiteY1" fmla="*/ 63423 h 842871"/>
              <a:gd name="connsiteX2" fmla="*/ 1381620 w 4741100"/>
              <a:gd name="connsiteY2" fmla="*/ 135255 h 842871"/>
              <a:gd name="connsiteX3" fmla="*/ 1932018 w 4741100"/>
              <a:gd name="connsiteY3" fmla="*/ 215938 h 842871"/>
              <a:gd name="connsiteX4" fmla="*/ 2859709 w 4741100"/>
              <a:gd name="connsiteY4" fmla="*/ 362876 h 842871"/>
              <a:gd name="connsiteX5" fmla="*/ 4038330 w 4741100"/>
              <a:gd name="connsiteY5" fmla="*/ 632494 h 842871"/>
              <a:gd name="connsiteX6" fmla="*/ 4740249 w 4741100"/>
              <a:gd name="connsiteY6" fmla="*/ 842871 h 842871"/>
              <a:gd name="connsiteX7" fmla="*/ 4737148 w 4741100"/>
              <a:gd name="connsiteY7" fmla="*/ 1623 h 842871"/>
              <a:gd name="connsiteX8" fmla="*/ 0 w 4741100"/>
              <a:gd name="connsiteY8" fmla="*/ 3611 h 842871"/>
              <a:gd name="connsiteX0" fmla="*/ 0 w 4741100"/>
              <a:gd name="connsiteY0" fmla="*/ 3611 h 842871"/>
              <a:gd name="connsiteX1" fmla="*/ 709849 w 4741100"/>
              <a:gd name="connsiteY1" fmla="*/ 63423 h 842871"/>
              <a:gd name="connsiteX2" fmla="*/ 1381620 w 4741100"/>
              <a:gd name="connsiteY2" fmla="*/ 135255 h 842871"/>
              <a:gd name="connsiteX3" fmla="*/ 1932018 w 4741100"/>
              <a:gd name="connsiteY3" fmla="*/ 215938 h 842871"/>
              <a:gd name="connsiteX4" fmla="*/ 2859709 w 4741100"/>
              <a:gd name="connsiteY4" fmla="*/ 362876 h 842871"/>
              <a:gd name="connsiteX5" fmla="*/ 4038330 w 4741100"/>
              <a:gd name="connsiteY5" fmla="*/ 632494 h 842871"/>
              <a:gd name="connsiteX6" fmla="*/ 4740249 w 4741100"/>
              <a:gd name="connsiteY6" fmla="*/ 842871 h 842871"/>
              <a:gd name="connsiteX7" fmla="*/ 4737148 w 4741100"/>
              <a:gd name="connsiteY7" fmla="*/ 1623 h 842871"/>
              <a:gd name="connsiteX8" fmla="*/ 0 w 4741100"/>
              <a:gd name="connsiteY8" fmla="*/ 3611 h 84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41100" h="842871">
                <a:moveTo>
                  <a:pt x="0" y="3611"/>
                </a:moveTo>
                <a:cubicBezTo>
                  <a:pt x="236616" y="23548"/>
                  <a:pt x="385531" y="30845"/>
                  <a:pt x="709849" y="63423"/>
                </a:cubicBezTo>
                <a:cubicBezTo>
                  <a:pt x="933773" y="87367"/>
                  <a:pt x="1037859" y="94671"/>
                  <a:pt x="1381620" y="135255"/>
                </a:cubicBezTo>
                <a:cubicBezTo>
                  <a:pt x="1708356" y="174790"/>
                  <a:pt x="1748552" y="189044"/>
                  <a:pt x="1932018" y="215938"/>
                </a:cubicBezTo>
                <a:cubicBezTo>
                  <a:pt x="2418432" y="284059"/>
                  <a:pt x="2341947" y="277319"/>
                  <a:pt x="2859709" y="362876"/>
                </a:cubicBezTo>
                <a:cubicBezTo>
                  <a:pt x="3352210" y="463836"/>
                  <a:pt x="3724205" y="551090"/>
                  <a:pt x="4038330" y="632494"/>
                </a:cubicBezTo>
                <a:cubicBezTo>
                  <a:pt x="4413854" y="736018"/>
                  <a:pt x="4618451" y="791779"/>
                  <a:pt x="4740249" y="842871"/>
                </a:cubicBezTo>
                <a:cubicBezTo>
                  <a:pt x="4741100" y="0"/>
                  <a:pt x="4739586" y="282039"/>
                  <a:pt x="4737148" y="1623"/>
                </a:cubicBezTo>
                <a:lnTo>
                  <a:pt x="0" y="3611"/>
                </a:lnTo>
                <a:close/>
              </a:path>
            </a:pathLst>
          </a:custGeom>
          <a:gradFill flip="none" rotWithShape="1">
            <a:gsLst>
              <a:gs pos="0">
                <a:srgbClr val="002060"/>
              </a:gs>
              <a:gs pos="100000">
                <a:srgbClr val="0066CC"/>
              </a:gs>
            </a:gsLst>
            <a:lin ang="10800000" scaled="1"/>
            <a:tileRect/>
          </a:gradFill>
          <a:ln w="12700">
            <a:noFill/>
          </a:ln>
          <a:scene3d>
            <a:camera prst="orthographicFront"/>
            <a:lightRig rig="threePt" dir="t"/>
          </a:scene3d>
          <a:sp3d prstMaterial="softEdge">
            <a:bevelT w="44450" h="44450"/>
            <a:bevelB w="444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grpSp>
        <p:nvGrpSpPr>
          <p:cNvPr id="5128" name="Group 7"/>
          <p:cNvGrpSpPr>
            <a:grpSpLocks/>
          </p:cNvGrpSpPr>
          <p:nvPr/>
        </p:nvGrpSpPr>
        <p:grpSpPr bwMode="auto">
          <a:xfrm>
            <a:off x="1482725" y="2017713"/>
            <a:ext cx="4724400" cy="685800"/>
            <a:chOff x="934" y="1031"/>
            <a:chExt cx="2976" cy="432"/>
          </a:xfrm>
        </p:grpSpPr>
        <p:sp>
          <p:nvSpPr>
            <p:cNvPr id="1152008" name="AutoShape 8"/>
            <p:cNvSpPr>
              <a:spLocks noChangeArrowheads="1"/>
            </p:cNvSpPr>
            <p:nvPr/>
          </p:nvSpPr>
          <p:spPr bwMode="gray">
            <a:xfrm>
              <a:off x="1174" y="1106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CC00">
                    <a:gamma/>
                    <a:tint val="21176"/>
                    <a:invGamma/>
                  </a:srgbClr>
                </a:gs>
                <a:gs pos="100000">
                  <a:srgbClr val="CC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152009" name="AutoShape 9"/>
            <p:cNvSpPr>
              <a:spLocks noChangeArrowheads="1"/>
            </p:cNvSpPr>
            <p:nvPr/>
          </p:nvSpPr>
          <p:spPr bwMode="gray">
            <a:xfrm>
              <a:off x="934" y="1031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CCCC00">
                    <a:gamma/>
                    <a:shade val="46275"/>
                    <a:invGamma/>
                  </a:srgbClr>
                </a:gs>
                <a:gs pos="100000">
                  <a:srgbClr val="CC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147" name="Text Box 10"/>
            <p:cNvSpPr txBox="1">
              <a:spLocks noChangeArrowheads="1"/>
            </p:cNvSpPr>
            <p:nvPr/>
          </p:nvSpPr>
          <p:spPr bwMode="gray">
            <a:xfrm>
              <a:off x="1648" y="1133"/>
              <a:ext cx="226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/>
              <a:r>
                <a:rPr lang="en-US" altLang="zh-CN" sz="1800" b="1">
                  <a:solidFill>
                    <a:srgbClr val="000000"/>
                  </a:solidFill>
                  <a:ea typeface="仿宋_GB2312" pitchFamily="49" charset="-122"/>
                </a:rPr>
                <a:t>CADAL</a:t>
              </a:r>
              <a:r>
                <a:rPr lang="zh-CN" altLang="en-US" sz="1800" b="1">
                  <a:solidFill>
                    <a:srgbClr val="000000"/>
                  </a:solidFill>
                  <a:ea typeface="仿宋_GB2312" pitchFamily="49" charset="-122"/>
                </a:rPr>
                <a:t>工程实践的特点与难点</a:t>
              </a:r>
              <a:endParaRPr lang="en-US" altLang="zh-CN" sz="1800" b="1">
                <a:solidFill>
                  <a:srgbClr val="000000"/>
                </a:solidFill>
                <a:ea typeface="仿宋_GB2312" pitchFamily="49" charset="-122"/>
              </a:endParaRPr>
            </a:p>
          </p:txBody>
        </p:sp>
        <p:sp>
          <p:nvSpPr>
            <p:cNvPr id="5148" name="Text Box 11"/>
            <p:cNvSpPr txBox="1">
              <a:spLocks noChangeArrowheads="1"/>
            </p:cNvSpPr>
            <p:nvPr/>
          </p:nvSpPr>
          <p:spPr bwMode="gray">
            <a:xfrm>
              <a:off x="1031" y="109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/>
                <a:t>1</a:t>
              </a:r>
            </a:p>
          </p:txBody>
        </p:sp>
      </p:grpSp>
      <p:grpSp>
        <p:nvGrpSpPr>
          <p:cNvPr id="5129" name="Group 12"/>
          <p:cNvGrpSpPr>
            <a:grpSpLocks/>
          </p:cNvGrpSpPr>
          <p:nvPr/>
        </p:nvGrpSpPr>
        <p:grpSpPr bwMode="auto">
          <a:xfrm>
            <a:off x="1906588" y="2941638"/>
            <a:ext cx="4724400" cy="685800"/>
            <a:chOff x="1296" y="2304"/>
            <a:chExt cx="2976" cy="432"/>
          </a:xfrm>
        </p:grpSpPr>
        <p:sp>
          <p:nvSpPr>
            <p:cNvPr id="1152013" name="AutoShape 13"/>
            <p:cNvSpPr>
              <a:spLocks noChangeArrowheads="1"/>
            </p:cNvSpPr>
            <p:nvPr/>
          </p:nvSpPr>
          <p:spPr bwMode="gray">
            <a:xfrm>
              <a:off x="1536" y="237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152014" name="AutoShape 14"/>
            <p:cNvSpPr>
              <a:spLocks noChangeArrowheads="1"/>
            </p:cNvSpPr>
            <p:nvPr/>
          </p:nvSpPr>
          <p:spPr bwMode="gray">
            <a:xfrm>
              <a:off x="1296" y="230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144" name="Text Box 16"/>
            <p:cNvSpPr txBox="1">
              <a:spLocks noChangeArrowheads="1"/>
            </p:cNvSpPr>
            <p:nvPr/>
          </p:nvSpPr>
          <p:spPr bwMode="gray">
            <a:xfrm>
              <a:off x="1393" y="236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/>
                <a:t>2</a:t>
              </a:r>
            </a:p>
          </p:txBody>
        </p:sp>
      </p:grpSp>
      <p:grpSp>
        <p:nvGrpSpPr>
          <p:cNvPr id="5130" name="Group 17"/>
          <p:cNvGrpSpPr>
            <a:grpSpLocks/>
          </p:cNvGrpSpPr>
          <p:nvPr/>
        </p:nvGrpSpPr>
        <p:grpSpPr bwMode="auto">
          <a:xfrm>
            <a:off x="2851150" y="4810125"/>
            <a:ext cx="4724400" cy="685800"/>
            <a:chOff x="1296" y="2832"/>
            <a:chExt cx="2976" cy="432"/>
          </a:xfrm>
        </p:grpSpPr>
        <p:sp>
          <p:nvSpPr>
            <p:cNvPr id="1152018" name="AutoShape 18"/>
            <p:cNvSpPr>
              <a:spLocks noChangeArrowheads="1"/>
            </p:cNvSpPr>
            <p:nvPr/>
          </p:nvSpPr>
          <p:spPr bwMode="gray">
            <a:xfrm>
              <a:off x="1536" y="2907"/>
              <a:ext cx="2736" cy="2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0800000" scaled="1"/>
              <a:tileRect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152019" name="AutoShape 19"/>
            <p:cNvSpPr>
              <a:spLocks noChangeArrowheads="1"/>
            </p:cNvSpPr>
            <p:nvPr/>
          </p:nvSpPr>
          <p:spPr bwMode="gray">
            <a:xfrm>
              <a:off x="1296" y="2832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0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141" name="Text Box 21"/>
            <p:cNvSpPr txBox="1">
              <a:spLocks noChangeArrowheads="1"/>
            </p:cNvSpPr>
            <p:nvPr/>
          </p:nvSpPr>
          <p:spPr bwMode="gray">
            <a:xfrm>
              <a:off x="1393" y="289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/>
                <a:t>4</a:t>
              </a:r>
            </a:p>
          </p:txBody>
        </p:sp>
      </p:grpSp>
      <p:sp>
        <p:nvSpPr>
          <p:cNvPr id="5131" name="Rectangle 22"/>
          <p:cNvSpPr>
            <a:spLocks noChangeArrowheads="1"/>
          </p:cNvSpPr>
          <p:nvPr/>
        </p:nvSpPr>
        <p:spPr bwMode="auto">
          <a:xfrm>
            <a:off x="571500" y="2038350"/>
            <a:ext cx="7588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4800" b="1">
                <a:solidFill>
                  <a:schemeClr val="bg2"/>
                </a:solidFill>
                <a:sym typeface="Wingdings" panose="05000000000000000000" pitchFamily="2" charset="2"/>
              </a:rPr>
              <a:t></a:t>
            </a:r>
          </a:p>
        </p:txBody>
      </p:sp>
      <p:grpSp>
        <p:nvGrpSpPr>
          <p:cNvPr id="5132" name="Group 23"/>
          <p:cNvGrpSpPr>
            <a:grpSpLocks/>
          </p:cNvGrpSpPr>
          <p:nvPr/>
        </p:nvGrpSpPr>
        <p:grpSpPr bwMode="auto">
          <a:xfrm>
            <a:off x="2335213" y="3878263"/>
            <a:ext cx="4724400" cy="685800"/>
            <a:chOff x="1296" y="2832"/>
            <a:chExt cx="2976" cy="432"/>
          </a:xfrm>
        </p:grpSpPr>
        <p:sp>
          <p:nvSpPr>
            <p:cNvPr id="1152024" name="AutoShape 24"/>
            <p:cNvSpPr>
              <a:spLocks noChangeArrowheads="1"/>
            </p:cNvSpPr>
            <p:nvPr/>
          </p:nvSpPr>
          <p:spPr bwMode="gray">
            <a:xfrm>
              <a:off x="1536" y="2907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0C4DE">
                    <a:gamma/>
                    <a:tint val="21176"/>
                    <a:invGamma/>
                  </a:srgbClr>
                </a:gs>
                <a:gs pos="100000">
                  <a:srgbClr val="70C4DE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152025" name="AutoShape 25"/>
            <p:cNvSpPr>
              <a:spLocks noChangeArrowheads="1"/>
            </p:cNvSpPr>
            <p:nvPr/>
          </p:nvSpPr>
          <p:spPr bwMode="gray">
            <a:xfrm>
              <a:off x="1296" y="2832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70C4DE">
                    <a:gamma/>
                    <a:shade val="46275"/>
                    <a:invGamma/>
                  </a:srgbClr>
                </a:gs>
                <a:gs pos="100000">
                  <a:srgbClr val="70C4DE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138" name="Text Box 27"/>
            <p:cNvSpPr txBox="1">
              <a:spLocks noChangeArrowheads="1"/>
            </p:cNvSpPr>
            <p:nvPr/>
          </p:nvSpPr>
          <p:spPr bwMode="gray">
            <a:xfrm>
              <a:off x="1393" y="289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/>
                <a:t>3</a:t>
              </a:r>
            </a:p>
          </p:txBody>
        </p:sp>
      </p:grpSp>
      <p:sp>
        <p:nvSpPr>
          <p:cNvPr id="5133" name="Text Box 10"/>
          <p:cNvSpPr txBox="1">
            <a:spLocks noChangeArrowheads="1"/>
          </p:cNvSpPr>
          <p:nvPr/>
        </p:nvSpPr>
        <p:spPr bwMode="gray">
          <a:xfrm>
            <a:off x="3035300" y="3106738"/>
            <a:ext cx="3590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1800" b="1">
                <a:solidFill>
                  <a:srgbClr val="000000"/>
                </a:solidFill>
                <a:ea typeface="仿宋_GB2312" pitchFamily="49" charset="-122"/>
              </a:rPr>
              <a:t>CADAL</a:t>
            </a:r>
            <a:r>
              <a:rPr lang="zh-CN" altLang="en-US" sz="1800" b="1">
                <a:solidFill>
                  <a:srgbClr val="000000"/>
                </a:solidFill>
                <a:ea typeface="仿宋_GB2312" pitchFamily="49" charset="-122"/>
              </a:rPr>
              <a:t>工程实施关键</a:t>
            </a:r>
            <a:r>
              <a:rPr lang="en-US" altLang="zh-CN" sz="1800" b="1">
                <a:solidFill>
                  <a:srgbClr val="000000"/>
                </a:solidFill>
                <a:ea typeface="仿宋_GB2312" pitchFamily="49" charset="-122"/>
              </a:rPr>
              <a:t>——</a:t>
            </a:r>
            <a:r>
              <a:rPr lang="zh-CN" altLang="en-US" sz="1800" b="1">
                <a:solidFill>
                  <a:srgbClr val="000000"/>
                </a:solidFill>
                <a:ea typeface="仿宋_GB2312" pitchFamily="49" charset="-122"/>
              </a:rPr>
              <a:t>标准</a:t>
            </a:r>
            <a:endParaRPr lang="en-US" altLang="zh-CN" sz="1800" b="1">
              <a:solidFill>
                <a:srgbClr val="000000"/>
              </a:solidFill>
              <a:ea typeface="仿宋_GB2312" pitchFamily="49" charset="-122"/>
            </a:endParaRPr>
          </a:p>
        </p:txBody>
      </p:sp>
      <p:sp>
        <p:nvSpPr>
          <p:cNvPr id="5134" name="Text Box 10"/>
          <p:cNvSpPr txBox="1">
            <a:spLocks noChangeArrowheads="1"/>
          </p:cNvSpPr>
          <p:nvPr/>
        </p:nvSpPr>
        <p:spPr bwMode="gray">
          <a:xfrm>
            <a:off x="3467100" y="4046538"/>
            <a:ext cx="3590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800" b="1">
                <a:solidFill>
                  <a:srgbClr val="000000"/>
                </a:solidFill>
                <a:ea typeface="仿宋_GB2312" pitchFamily="49" charset="-122"/>
              </a:rPr>
              <a:t>标准的控制</a:t>
            </a:r>
            <a:endParaRPr lang="en-US" altLang="zh-CN" sz="1800" b="1">
              <a:solidFill>
                <a:srgbClr val="000000"/>
              </a:solidFill>
              <a:ea typeface="仿宋_GB2312" pitchFamily="49" charset="-122"/>
            </a:endParaRPr>
          </a:p>
        </p:txBody>
      </p:sp>
      <p:sp>
        <p:nvSpPr>
          <p:cNvPr id="5135" name="Text Box 10"/>
          <p:cNvSpPr txBox="1">
            <a:spLocks noChangeArrowheads="1"/>
          </p:cNvSpPr>
          <p:nvPr/>
        </p:nvSpPr>
        <p:spPr bwMode="gray">
          <a:xfrm>
            <a:off x="3987800" y="4973638"/>
            <a:ext cx="3590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800" b="1">
                <a:solidFill>
                  <a:srgbClr val="000000"/>
                </a:solidFill>
                <a:ea typeface="仿宋_GB2312" pitchFamily="49" charset="-122"/>
              </a:rPr>
              <a:t>标准实施样例</a:t>
            </a:r>
            <a:r>
              <a:rPr lang="en-US" altLang="zh-CN" sz="1800" b="1">
                <a:solidFill>
                  <a:srgbClr val="000000"/>
                </a:solidFill>
                <a:ea typeface="仿宋_GB2312" pitchFamily="49" charset="-122"/>
              </a:rPr>
              <a:t>——</a:t>
            </a:r>
            <a:r>
              <a:rPr lang="zh-CN" altLang="en-US" sz="1800" b="1">
                <a:solidFill>
                  <a:srgbClr val="000000"/>
                </a:solidFill>
                <a:ea typeface="仿宋_GB2312" pitchFamily="49" charset="-122"/>
              </a:rPr>
              <a:t>元数据制作</a:t>
            </a:r>
            <a:endParaRPr lang="en-US" altLang="zh-CN" sz="1800" b="1">
              <a:solidFill>
                <a:srgbClr val="000000"/>
              </a:solidFill>
              <a:ea typeface="仿宋_GB2312" pitchFamily="49" charset="-122"/>
            </a:endParaRPr>
          </a:p>
          <a:p>
            <a:pPr algn="l"/>
            <a:endParaRPr lang="en-US" altLang="zh-CN" sz="1800" b="1">
              <a:solidFill>
                <a:srgbClr val="000000"/>
              </a:solidFill>
              <a:ea typeface="仿宋_GB2312" pitchFamily="49" charset="-12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页脚占位符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e-DE" altLang="zh-CN" sz="1200">
                <a:solidFill>
                  <a:schemeClr val="bg1"/>
                </a:solidFill>
              </a:rPr>
              <a:t>Page </a:t>
            </a:r>
            <a:fld id="{5449027E-A196-4DAF-8D37-0971BECA9F26}" type="slidenum">
              <a:rPr lang="de-DE" altLang="zh-CN" sz="1400" b="1">
                <a:solidFill>
                  <a:schemeClr val="bg1"/>
                </a:solidFill>
              </a:rPr>
              <a:pPr/>
              <a:t>4</a:t>
            </a:fld>
            <a:endParaRPr lang="de-DE" altLang="zh-CN" sz="1400" b="1">
              <a:solidFill>
                <a:schemeClr val="bg1"/>
              </a:solidFill>
            </a:endParaRPr>
          </a:p>
        </p:txBody>
      </p:sp>
      <p:sp>
        <p:nvSpPr>
          <p:cNvPr id="6147" name="Rectangle 24"/>
          <p:cNvSpPr>
            <a:spLocks noChangeArrowheads="1"/>
          </p:cNvSpPr>
          <p:nvPr/>
        </p:nvSpPr>
        <p:spPr bwMode="auto">
          <a:xfrm>
            <a:off x="403225" y="230188"/>
            <a:ext cx="59451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3200" b="1">
                <a:ea typeface="仿宋_GB2312" pitchFamily="49" charset="-122"/>
              </a:rPr>
              <a:t>1 </a:t>
            </a:r>
            <a:r>
              <a:rPr lang="en-US" altLang="zh-CN" sz="3200" b="1">
                <a:ea typeface="仿宋_GB2312" pitchFamily="49" charset="-122"/>
              </a:rPr>
              <a:t>CADAL</a:t>
            </a:r>
            <a:r>
              <a:rPr lang="zh-CN" altLang="en-US" sz="3200" b="1">
                <a:ea typeface="仿宋_GB2312" pitchFamily="49" charset="-122"/>
              </a:rPr>
              <a:t>工程实践的特点与难点</a:t>
            </a:r>
            <a:endParaRPr lang="de-DE" altLang="zh-CN" sz="3200" b="1">
              <a:ea typeface="仿宋_GB2312" pitchFamily="49" charset="-122"/>
            </a:endParaRPr>
          </a:p>
        </p:txBody>
      </p:sp>
      <p:sp>
        <p:nvSpPr>
          <p:cNvPr id="6148" name="Rectangle 25"/>
          <p:cNvSpPr>
            <a:spLocks noChangeArrowheads="1"/>
          </p:cNvSpPr>
          <p:nvPr/>
        </p:nvSpPr>
        <p:spPr bwMode="gray">
          <a:xfrm>
            <a:off x="412750" y="1338263"/>
            <a:ext cx="8418513" cy="376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1800" b="1">
                <a:latin typeface="永中粗黑" pitchFamily="2" charset="-122"/>
                <a:ea typeface="永中粗黑" pitchFamily="2" charset="-122"/>
              </a:rPr>
              <a:t>CADAL</a:t>
            </a:r>
            <a:r>
              <a:rPr lang="zh-CN" altLang="en-US" sz="1800" b="1">
                <a:latin typeface="永中粗黑" pitchFamily="2" charset="-122"/>
                <a:ea typeface="永中粗黑" pitchFamily="2" charset="-122"/>
              </a:rPr>
              <a:t>工程的主要特点</a:t>
            </a:r>
            <a:r>
              <a:rPr lang="zh-CN" altLang="de-DE" sz="1800" b="1">
                <a:latin typeface="永中粗黑" pitchFamily="2" charset="-122"/>
                <a:ea typeface="永中粗黑" pitchFamily="2" charset="-122"/>
              </a:rPr>
              <a:t>：</a:t>
            </a:r>
            <a:endParaRPr lang="de-DE" altLang="zh-CN" sz="1800" b="1">
              <a:latin typeface="永中粗黑" pitchFamily="2" charset="-122"/>
              <a:ea typeface="永中粗黑" pitchFamily="2" charset="-122"/>
            </a:endParaRPr>
          </a:p>
        </p:txBody>
      </p:sp>
      <p:sp>
        <p:nvSpPr>
          <p:cNvPr id="6149" name="Rectangle 26"/>
          <p:cNvSpPr>
            <a:spLocks noChangeArrowheads="1"/>
          </p:cNvSpPr>
          <p:nvPr/>
        </p:nvSpPr>
        <p:spPr bwMode="auto">
          <a:xfrm>
            <a:off x="420688" y="1773238"/>
            <a:ext cx="8410575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190500" indent="-190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47700" indent="-190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zh-CN" altLang="en-US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参建单位多</a:t>
            </a: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建设周期长</a:t>
            </a:r>
            <a:endParaRPr lang="zh-CN" altLang="de-DE" sz="14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待加工资源差异性大：</a:t>
            </a:r>
            <a:endParaRPr lang="en-US" altLang="zh-CN" sz="1600"/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品种与样式繁杂：书、刊、报、音像、书画、信札、</a:t>
            </a:r>
            <a:r>
              <a:rPr lang="en-US" altLang="zh-CN" sz="1600"/>
              <a:t>……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时空跨度大：字体、字号、字形</a:t>
            </a: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已加工或原生数字化资源格式繁杂</a:t>
            </a: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数字化资源占用存储空间多</a:t>
            </a:r>
            <a:endParaRPr lang="en-US" altLang="zh-CN" sz="16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页脚占位符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e-DE" altLang="zh-CN" sz="1200">
                <a:solidFill>
                  <a:schemeClr val="bg1"/>
                </a:solidFill>
              </a:rPr>
              <a:t>Page </a:t>
            </a:r>
            <a:fld id="{F11474F1-CADC-4376-9023-F66D0FFA3F4E}" type="slidenum">
              <a:rPr lang="de-DE" altLang="zh-CN" sz="1400" b="1">
                <a:solidFill>
                  <a:schemeClr val="bg1"/>
                </a:solidFill>
              </a:rPr>
              <a:pPr/>
              <a:t>5</a:t>
            </a:fld>
            <a:endParaRPr lang="de-DE" altLang="zh-CN" sz="1400" b="1">
              <a:solidFill>
                <a:schemeClr val="bg1"/>
              </a:solidFill>
            </a:endParaRPr>
          </a:p>
        </p:txBody>
      </p:sp>
      <p:sp>
        <p:nvSpPr>
          <p:cNvPr id="7171" name="Rectangle 24"/>
          <p:cNvSpPr>
            <a:spLocks noChangeArrowheads="1"/>
          </p:cNvSpPr>
          <p:nvPr/>
        </p:nvSpPr>
        <p:spPr bwMode="auto">
          <a:xfrm>
            <a:off x="403225" y="230188"/>
            <a:ext cx="59451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3200" b="1">
                <a:ea typeface="仿宋_GB2312" pitchFamily="49" charset="-122"/>
              </a:rPr>
              <a:t>1 </a:t>
            </a:r>
            <a:r>
              <a:rPr lang="en-US" altLang="zh-CN" sz="3200" b="1">
                <a:ea typeface="仿宋_GB2312" pitchFamily="49" charset="-122"/>
              </a:rPr>
              <a:t>CADAL</a:t>
            </a:r>
            <a:r>
              <a:rPr lang="zh-CN" altLang="en-US" sz="3200" b="1">
                <a:ea typeface="仿宋_GB2312" pitchFamily="49" charset="-122"/>
              </a:rPr>
              <a:t>工程实践的特点与难点</a:t>
            </a:r>
            <a:endParaRPr lang="de-DE" altLang="zh-CN" sz="3200" b="1">
              <a:ea typeface="仿宋_GB2312" pitchFamily="49" charset="-122"/>
            </a:endParaRPr>
          </a:p>
        </p:txBody>
      </p:sp>
      <p:sp>
        <p:nvSpPr>
          <p:cNvPr id="7172" name="Rectangle 25"/>
          <p:cNvSpPr>
            <a:spLocks noChangeArrowheads="1"/>
          </p:cNvSpPr>
          <p:nvPr/>
        </p:nvSpPr>
        <p:spPr bwMode="gray">
          <a:xfrm>
            <a:off x="412750" y="1338263"/>
            <a:ext cx="8418513" cy="376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1800" b="1">
                <a:latin typeface="永中粗黑" pitchFamily="2" charset="-122"/>
                <a:ea typeface="永中粗黑" pitchFamily="2" charset="-122"/>
              </a:rPr>
              <a:t>CADAL</a:t>
            </a:r>
            <a:r>
              <a:rPr lang="zh-CN" altLang="en-US" sz="1800" b="1">
                <a:latin typeface="永中粗黑" pitchFamily="2" charset="-122"/>
                <a:ea typeface="永中粗黑" pitchFamily="2" charset="-122"/>
              </a:rPr>
              <a:t>工程的主要难点</a:t>
            </a:r>
            <a:r>
              <a:rPr lang="zh-CN" altLang="de-DE" sz="1800" b="1">
                <a:latin typeface="永中粗黑" pitchFamily="2" charset="-122"/>
                <a:ea typeface="永中粗黑" pitchFamily="2" charset="-122"/>
              </a:rPr>
              <a:t>：</a:t>
            </a:r>
            <a:endParaRPr lang="de-DE" altLang="zh-CN" sz="1800" b="1">
              <a:latin typeface="永中粗黑" pitchFamily="2" charset="-122"/>
              <a:ea typeface="永中粗黑" pitchFamily="2" charset="-122"/>
            </a:endParaRPr>
          </a:p>
        </p:txBody>
      </p:sp>
      <p:sp>
        <p:nvSpPr>
          <p:cNvPr id="7173" name="Rectangle 26"/>
          <p:cNvSpPr>
            <a:spLocks noChangeArrowheads="1"/>
          </p:cNvSpPr>
          <p:nvPr/>
        </p:nvSpPr>
        <p:spPr bwMode="auto">
          <a:xfrm>
            <a:off x="420688" y="1773238"/>
            <a:ext cx="8410575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190500" indent="-190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47700" indent="-190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zh-CN" altLang="en-US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如何统一加工规范：</a:t>
            </a:r>
            <a:endParaRPr lang="en-US" altLang="zh-CN" sz="1600"/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规范的制订、发布、实施、实施验证</a:t>
            </a:r>
            <a:endParaRPr lang="en-US" altLang="zh-CN" sz="1600"/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长期加工过程中的一致性控制</a:t>
            </a:r>
            <a:endParaRPr lang="en-US" altLang="zh-CN" sz="1600"/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特例处理方案的一致性如何保证</a:t>
            </a: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已加工或原生数字化资源的如何整合</a:t>
            </a: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400"/>
              <a:t>如何建立有效的海量数据备份与交换机制：</a:t>
            </a:r>
            <a:endParaRPr lang="en-US" altLang="zh-CN" sz="1400"/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400"/>
              <a:t>完整性控制</a:t>
            </a:r>
            <a:endParaRPr lang="en-US" altLang="zh-CN" sz="1400"/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400"/>
              <a:t>版本控制</a:t>
            </a:r>
            <a:endParaRPr lang="en-US" altLang="zh-CN" sz="14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zh-CN" altLang="de-DE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e-DE" altLang="zh-CN" sz="1200">
                <a:solidFill>
                  <a:schemeClr val="bg1"/>
                </a:solidFill>
              </a:rPr>
              <a:t>Page </a:t>
            </a:r>
            <a:fld id="{308E9DE6-E540-4A55-8861-84C1640923D7}" type="slidenum">
              <a:rPr lang="de-DE" altLang="zh-CN" sz="1400" b="1">
                <a:solidFill>
                  <a:schemeClr val="bg1"/>
                </a:solidFill>
              </a:rPr>
              <a:pPr/>
              <a:t>6</a:t>
            </a:fld>
            <a:endParaRPr lang="de-DE" altLang="zh-CN" sz="1400" b="1">
              <a:solidFill>
                <a:schemeClr val="bg1"/>
              </a:solidFill>
            </a:endParaRPr>
          </a:p>
        </p:txBody>
      </p:sp>
      <p:sp>
        <p:nvSpPr>
          <p:cNvPr id="8195" name="Rectangle 24"/>
          <p:cNvSpPr>
            <a:spLocks noChangeArrowheads="1"/>
          </p:cNvSpPr>
          <p:nvPr/>
        </p:nvSpPr>
        <p:spPr bwMode="auto">
          <a:xfrm>
            <a:off x="403225" y="230188"/>
            <a:ext cx="84232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3200" b="1">
                <a:ea typeface="仿宋_GB2312" pitchFamily="49" charset="-122"/>
              </a:rPr>
              <a:t>2</a:t>
            </a:r>
            <a:r>
              <a:rPr lang="zh-CN" altLang="en-US" sz="3200" b="1">
                <a:ea typeface="仿宋_GB2312" pitchFamily="49" charset="-122"/>
              </a:rPr>
              <a:t> </a:t>
            </a:r>
            <a:r>
              <a:rPr lang="en-US" altLang="zh-CN" sz="3200" b="1">
                <a:ea typeface="仿宋_GB2312" pitchFamily="49" charset="-122"/>
              </a:rPr>
              <a:t>CADAL</a:t>
            </a:r>
            <a:r>
              <a:rPr lang="zh-CN" altLang="en-US" sz="3200" b="1">
                <a:ea typeface="仿宋_GB2312" pitchFamily="49" charset="-122"/>
              </a:rPr>
              <a:t>工程实施的关键</a:t>
            </a:r>
            <a:r>
              <a:rPr lang="en-US" altLang="zh-CN" sz="3200" b="1">
                <a:ea typeface="仿宋_GB2312" pitchFamily="49" charset="-122"/>
              </a:rPr>
              <a:t>——</a:t>
            </a:r>
            <a:r>
              <a:rPr lang="zh-CN" altLang="en-US" sz="3200" b="1">
                <a:ea typeface="仿宋_GB2312" pitchFamily="49" charset="-122"/>
              </a:rPr>
              <a:t>标准</a:t>
            </a:r>
            <a:endParaRPr lang="de-DE" altLang="zh-CN" sz="3200" b="1">
              <a:ea typeface="仿宋_GB2312" pitchFamily="49" charset="-122"/>
            </a:endParaRPr>
          </a:p>
        </p:txBody>
      </p:sp>
      <p:sp>
        <p:nvSpPr>
          <p:cNvPr id="8196" name="Rectangle 25"/>
          <p:cNvSpPr>
            <a:spLocks noChangeArrowheads="1"/>
          </p:cNvSpPr>
          <p:nvPr/>
        </p:nvSpPr>
        <p:spPr bwMode="gray">
          <a:xfrm>
            <a:off x="412750" y="1338263"/>
            <a:ext cx="8418513" cy="376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800" b="1">
                <a:latin typeface="永中粗黑" pitchFamily="2" charset="-122"/>
                <a:ea typeface="永中粗黑" pitchFamily="2" charset="-122"/>
              </a:rPr>
              <a:t>标准在各类工程上的一般意义</a:t>
            </a:r>
            <a:r>
              <a:rPr lang="zh-CN" altLang="de-DE" sz="1800" b="1">
                <a:latin typeface="永中粗黑" pitchFamily="2" charset="-122"/>
                <a:ea typeface="永中粗黑" pitchFamily="2" charset="-122"/>
              </a:rPr>
              <a:t>：</a:t>
            </a:r>
            <a:endParaRPr lang="de-DE" altLang="zh-CN" sz="1800" b="1">
              <a:latin typeface="永中粗黑" pitchFamily="2" charset="-122"/>
              <a:ea typeface="永中粗黑" pitchFamily="2" charset="-122"/>
            </a:endParaRPr>
          </a:p>
        </p:txBody>
      </p:sp>
      <p:sp>
        <p:nvSpPr>
          <p:cNvPr id="8197" name="Rectangle 26"/>
          <p:cNvSpPr>
            <a:spLocks noChangeArrowheads="1"/>
          </p:cNvSpPr>
          <p:nvPr/>
        </p:nvSpPr>
        <p:spPr bwMode="auto">
          <a:xfrm>
            <a:off x="420688" y="1773238"/>
            <a:ext cx="8410575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190500" indent="-190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zh-CN" altLang="en-US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统一认识：为所有已知和可预见的问题找到统一的解决方案</a:t>
            </a: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统一行为</a:t>
            </a: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建立可追溯体系</a:t>
            </a: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zh-CN" sz="14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400"/>
              <a:t>实现信息与产品快速交换的基础</a:t>
            </a:r>
            <a:endParaRPr lang="zh-CN" altLang="de-DE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页脚占位符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e-DE" altLang="zh-CN" sz="1200">
                <a:solidFill>
                  <a:schemeClr val="bg1"/>
                </a:solidFill>
              </a:rPr>
              <a:t>Page </a:t>
            </a:r>
            <a:fld id="{86BCCA0D-919A-413E-A0D7-915EEB7CFEB3}" type="slidenum">
              <a:rPr lang="de-DE" altLang="zh-CN" sz="1400" b="1">
                <a:solidFill>
                  <a:schemeClr val="bg1"/>
                </a:solidFill>
              </a:rPr>
              <a:pPr/>
              <a:t>7</a:t>
            </a:fld>
            <a:endParaRPr lang="de-DE" altLang="zh-CN" sz="1400" b="1">
              <a:solidFill>
                <a:schemeClr val="bg1"/>
              </a:solidFill>
            </a:endParaRPr>
          </a:p>
        </p:txBody>
      </p:sp>
      <p:sp>
        <p:nvSpPr>
          <p:cNvPr id="9219" name="Rectangle 24"/>
          <p:cNvSpPr>
            <a:spLocks noChangeArrowheads="1"/>
          </p:cNvSpPr>
          <p:nvPr/>
        </p:nvSpPr>
        <p:spPr bwMode="auto">
          <a:xfrm>
            <a:off x="403225" y="230188"/>
            <a:ext cx="84232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3200" b="1">
                <a:ea typeface="仿宋_GB2312" pitchFamily="49" charset="-122"/>
              </a:rPr>
              <a:t>2</a:t>
            </a:r>
            <a:r>
              <a:rPr lang="zh-CN" altLang="en-US" sz="3200" b="1">
                <a:ea typeface="仿宋_GB2312" pitchFamily="49" charset="-122"/>
              </a:rPr>
              <a:t> </a:t>
            </a:r>
            <a:r>
              <a:rPr lang="en-US" altLang="zh-CN" sz="3200" b="1">
                <a:ea typeface="仿宋_GB2312" pitchFamily="49" charset="-122"/>
              </a:rPr>
              <a:t>CADAL</a:t>
            </a:r>
            <a:r>
              <a:rPr lang="zh-CN" altLang="en-US" sz="3200" b="1">
                <a:ea typeface="仿宋_GB2312" pitchFamily="49" charset="-122"/>
              </a:rPr>
              <a:t>工程实施的关键</a:t>
            </a:r>
            <a:r>
              <a:rPr lang="en-US" altLang="zh-CN" sz="3200" b="1">
                <a:ea typeface="仿宋_GB2312" pitchFamily="49" charset="-122"/>
              </a:rPr>
              <a:t>——</a:t>
            </a:r>
            <a:r>
              <a:rPr lang="zh-CN" altLang="en-US" sz="3200" b="1">
                <a:ea typeface="仿宋_GB2312" pitchFamily="49" charset="-122"/>
              </a:rPr>
              <a:t>标准</a:t>
            </a:r>
            <a:endParaRPr lang="de-DE" altLang="zh-CN" sz="3200" b="1">
              <a:ea typeface="仿宋_GB2312" pitchFamily="49" charset="-122"/>
            </a:endParaRPr>
          </a:p>
        </p:txBody>
      </p:sp>
      <p:sp>
        <p:nvSpPr>
          <p:cNvPr id="9220" name="Rectangle 25"/>
          <p:cNvSpPr>
            <a:spLocks noChangeArrowheads="1"/>
          </p:cNvSpPr>
          <p:nvPr/>
        </p:nvSpPr>
        <p:spPr bwMode="gray">
          <a:xfrm>
            <a:off x="412750" y="1338263"/>
            <a:ext cx="8418513" cy="376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800" b="1">
                <a:latin typeface="永中粗黑" pitchFamily="2" charset="-122"/>
                <a:ea typeface="永中粗黑" pitchFamily="2" charset="-122"/>
              </a:rPr>
              <a:t>标准对于数字化工程最核心的意义</a:t>
            </a:r>
            <a:r>
              <a:rPr lang="zh-CN" altLang="de-DE" sz="1800" b="1">
                <a:latin typeface="永中粗黑" pitchFamily="2" charset="-122"/>
                <a:ea typeface="永中粗黑" pitchFamily="2" charset="-122"/>
              </a:rPr>
              <a:t>：</a:t>
            </a:r>
            <a:endParaRPr lang="de-DE" altLang="zh-CN" sz="1800" b="1">
              <a:latin typeface="永中粗黑" pitchFamily="2" charset="-122"/>
              <a:ea typeface="永中粗黑" pitchFamily="2" charset="-122"/>
            </a:endParaRPr>
          </a:p>
        </p:txBody>
      </p:sp>
      <p:sp>
        <p:nvSpPr>
          <p:cNvPr id="9221" name="Rectangle 26"/>
          <p:cNvSpPr>
            <a:spLocks noChangeArrowheads="1"/>
          </p:cNvSpPr>
          <p:nvPr/>
        </p:nvSpPr>
        <p:spPr bwMode="auto">
          <a:xfrm>
            <a:off x="420688" y="1773238"/>
            <a:ext cx="8410575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190500" indent="-190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47700" indent="-190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zh-CN" altLang="en-US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制作流程的可追溯性</a:t>
            </a:r>
            <a:endParaRPr lang="en-US" altLang="zh-CN" sz="1600"/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能记录所有资源加工经历的过程</a:t>
            </a: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</a:pPr>
            <a:endParaRPr lang="zh-CN" altLang="de-DE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页脚占位符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e-DE" altLang="zh-CN" sz="1200">
                <a:solidFill>
                  <a:schemeClr val="bg1"/>
                </a:solidFill>
              </a:rPr>
              <a:t>Page </a:t>
            </a:r>
            <a:fld id="{F846FC90-4E49-496E-8AE0-4155FF6AA4A2}" type="slidenum">
              <a:rPr lang="de-DE" altLang="zh-CN" sz="1400" b="1">
                <a:solidFill>
                  <a:schemeClr val="bg1"/>
                </a:solidFill>
              </a:rPr>
              <a:pPr/>
              <a:t>8</a:t>
            </a:fld>
            <a:endParaRPr lang="de-DE" altLang="zh-CN" sz="1400" b="1">
              <a:solidFill>
                <a:schemeClr val="bg1"/>
              </a:solidFill>
            </a:endParaRPr>
          </a:p>
        </p:txBody>
      </p:sp>
      <p:sp>
        <p:nvSpPr>
          <p:cNvPr id="10243" name="Rectangle 24"/>
          <p:cNvSpPr>
            <a:spLocks noChangeArrowheads="1"/>
          </p:cNvSpPr>
          <p:nvPr/>
        </p:nvSpPr>
        <p:spPr bwMode="auto">
          <a:xfrm>
            <a:off x="403225" y="230188"/>
            <a:ext cx="84232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3200" b="1">
                <a:ea typeface="仿宋_GB2312" pitchFamily="49" charset="-122"/>
              </a:rPr>
              <a:t>2</a:t>
            </a:r>
            <a:r>
              <a:rPr lang="zh-CN" altLang="en-US" sz="3200" b="1">
                <a:ea typeface="仿宋_GB2312" pitchFamily="49" charset="-122"/>
              </a:rPr>
              <a:t> </a:t>
            </a:r>
            <a:r>
              <a:rPr lang="en-US" altLang="zh-CN" sz="3200" b="1">
                <a:ea typeface="仿宋_GB2312" pitchFamily="49" charset="-122"/>
              </a:rPr>
              <a:t>CADAL</a:t>
            </a:r>
            <a:r>
              <a:rPr lang="zh-CN" altLang="en-US" sz="3200" b="1">
                <a:ea typeface="仿宋_GB2312" pitchFamily="49" charset="-122"/>
              </a:rPr>
              <a:t>工程实施的关键</a:t>
            </a:r>
            <a:r>
              <a:rPr lang="en-US" altLang="zh-CN" sz="3200" b="1">
                <a:ea typeface="仿宋_GB2312" pitchFamily="49" charset="-122"/>
              </a:rPr>
              <a:t>——</a:t>
            </a:r>
            <a:r>
              <a:rPr lang="zh-CN" altLang="en-US" sz="3200" b="1">
                <a:ea typeface="仿宋_GB2312" pitchFamily="49" charset="-122"/>
              </a:rPr>
              <a:t>标准</a:t>
            </a:r>
            <a:endParaRPr lang="de-DE" altLang="zh-CN" sz="3200" b="1">
              <a:ea typeface="仿宋_GB2312" pitchFamily="49" charset="-122"/>
            </a:endParaRPr>
          </a:p>
        </p:txBody>
      </p:sp>
      <p:sp>
        <p:nvSpPr>
          <p:cNvPr id="10244" name="Rectangle 25"/>
          <p:cNvSpPr>
            <a:spLocks noChangeArrowheads="1"/>
          </p:cNvSpPr>
          <p:nvPr/>
        </p:nvSpPr>
        <p:spPr bwMode="gray">
          <a:xfrm>
            <a:off x="412750" y="1338263"/>
            <a:ext cx="8418513" cy="376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800" b="1">
                <a:latin typeface="永中粗黑" pitchFamily="2" charset="-122"/>
                <a:ea typeface="永中粗黑" pitchFamily="2" charset="-122"/>
              </a:rPr>
              <a:t>标准的最大缺陷</a:t>
            </a:r>
            <a:r>
              <a:rPr lang="zh-CN" altLang="de-DE" sz="1800" b="1">
                <a:latin typeface="永中粗黑" pitchFamily="2" charset="-122"/>
                <a:ea typeface="永中粗黑" pitchFamily="2" charset="-122"/>
              </a:rPr>
              <a:t>：</a:t>
            </a:r>
            <a:endParaRPr lang="de-DE" altLang="zh-CN" sz="1800" b="1">
              <a:latin typeface="永中粗黑" pitchFamily="2" charset="-122"/>
              <a:ea typeface="永中粗黑" pitchFamily="2" charset="-122"/>
            </a:endParaRPr>
          </a:p>
        </p:txBody>
      </p:sp>
      <p:sp>
        <p:nvSpPr>
          <p:cNvPr id="10245" name="Rectangle 26"/>
          <p:cNvSpPr>
            <a:spLocks noChangeArrowheads="1"/>
          </p:cNvSpPr>
          <p:nvPr/>
        </p:nvSpPr>
        <p:spPr bwMode="auto">
          <a:xfrm>
            <a:off x="420688" y="1773238"/>
            <a:ext cx="8410575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190500" indent="-190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47700" indent="-190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zh-CN" altLang="en-US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不完备性</a:t>
            </a:r>
            <a:endParaRPr lang="en-US" altLang="zh-CN" sz="1600"/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标准不能为不可预知的问题设定好解决方案</a:t>
            </a: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</a:pPr>
            <a:endParaRPr lang="zh-CN" altLang="de-DE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页脚占位符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e-DE" altLang="zh-CN" sz="1200">
                <a:solidFill>
                  <a:schemeClr val="bg1"/>
                </a:solidFill>
              </a:rPr>
              <a:t>Page </a:t>
            </a:r>
            <a:fld id="{A433272B-1B9E-4B81-9CAB-8761E7C1E287}" type="slidenum">
              <a:rPr lang="de-DE" altLang="zh-CN" sz="1400" b="1">
                <a:solidFill>
                  <a:schemeClr val="bg1"/>
                </a:solidFill>
              </a:rPr>
              <a:pPr/>
              <a:t>9</a:t>
            </a:fld>
            <a:endParaRPr lang="de-DE" altLang="zh-CN" sz="1400" b="1">
              <a:solidFill>
                <a:schemeClr val="bg1"/>
              </a:solidFill>
            </a:endParaRPr>
          </a:p>
        </p:txBody>
      </p:sp>
      <p:sp>
        <p:nvSpPr>
          <p:cNvPr id="11267" name="Rectangle 24"/>
          <p:cNvSpPr>
            <a:spLocks noChangeArrowheads="1"/>
          </p:cNvSpPr>
          <p:nvPr/>
        </p:nvSpPr>
        <p:spPr bwMode="auto">
          <a:xfrm>
            <a:off x="403225" y="230188"/>
            <a:ext cx="84232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3200" b="1">
                <a:ea typeface="仿宋_GB2312" pitchFamily="49" charset="-122"/>
              </a:rPr>
              <a:t>2</a:t>
            </a:r>
            <a:r>
              <a:rPr lang="zh-CN" altLang="en-US" sz="3200" b="1">
                <a:ea typeface="仿宋_GB2312" pitchFamily="49" charset="-122"/>
              </a:rPr>
              <a:t> </a:t>
            </a:r>
            <a:r>
              <a:rPr lang="en-US" altLang="zh-CN" sz="3200" b="1">
                <a:ea typeface="仿宋_GB2312" pitchFamily="49" charset="-122"/>
              </a:rPr>
              <a:t>CADAL</a:t>
            </a:r>
            <a:r>
              <a:rPr lang="zh-CN" altLang="en-US" sz="3200" b="1">
                <a:ea typeface="仿宋_GB2312" pitchFamily="49" charset="-122"/>
              </a:rPr>
              <a:t>工程实施的关键</a:t>
            </a:r>
            <a:r>
              <a:rPr lang="en-US" altLang="zh-CN" sz="3200" b="1">
                <a:ea typeface="仿宋_GB2312" pitchFamily="49" charset="-122"/>
              </a:rPr>
              <a:t>——</a:t>
            </a:r>
            <a:r>
              <a:rPr lang="zh-CN" altLang="en-US" sz="3200" b="1">
                <a:ea typeface="仿宋_GB2312" pitchFamily="49" charset="-122"/>
              </a:rPr>
              <a:t>标准</a:t>
            </a:r>
            <a:endParaRPr lang="de-DE" altLang="zh-CN" sz="3200" b="1">
              <a:ea typeface="仿宋_GB2312" pitchFamily="49" charset="-122"/>
            </a:endParaRPr>
          </a:p>
        </p:txBody>
      </p:sp>
      <p:sp>
        <p:nvSpPr>
          <p:cNvPr id="11268" name="Rectangle 25"/>
          <p:cNvSpPr>
            <a:spLocks noChangeArrowheads="1"/>
          </p:cNvSpPr>
          <p:nvPr/>
        </p:nvSpPr>
        <p:spPr bwMode="gray">
          <a:xfrm>
            <a:off x="412750" y="1338263"/>
            <a:ext cx="8418513" cy="376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800" b="1">
                <a:latin typeface="永中粗黑" pitchFamily="2" charset="-122"/>
                <a:ea typeface="永中粗黑" pitchFamily="2" charset="-122"/>
              </a:rPr>
              <a:t>标准应用的难点</a:t>
            </a:r>
            <a:r>
              <a:rPr lang="zh-CN" altLang="de-DE" sz="1800" b="1">
                <a:latin typeface="永中粗黑" pitchFamily="2" charset="-122"/>
                <a:ea typeface="永中粗黑" pitchFamily="2" charset="-122"/>
              </a:rPr>
              <a:t>：</a:t>
            </a:r>
            <a:endParaRPr lang="de-DE" altLang="zh-CN" sz="1800" b="1">
              <a:latin typeface="永中粗黑" pitchFamily="2" charset="-122"/>
              <a:ea typeface="永中粗黑" pitchFamily="2" charset="-122"/>
            </a:endParaRPr>
          </a:p>
        </p:txBody>
      </p:sp>
      <p:sp>
        <p:nvSpPr>
          <p:cNvPr id="11269" name="Rectangle 26"/>
          <p:cNvSpPr>
            <a:spLocks noChangeArrowheads="1"/>
          </p:cNvSpPr>
          <p:nvPr/>
        </p:nvSpPr>
        <p:spPr bwMode="auto">
          <a:xfrm>
            <a:off x="420688" y="1773238"/>
            <a:ext cx="8410575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190500" indent="-190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47700" indent="-190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zh-CN" altLang="en-US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标准未定义事件的处置：</a:t>
            </a:r>
            <a:endParaRPr lang="en-US" altLang="zh-CN" sz="1600"/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未定义事件的收集：特别是处置者并不知道自己的处理方案不合理的时候</a:t>
            </a:r>
            <a:endParaRPr lang="en-US" altLang="zh-CN" sz="1600"/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新加处置方案的传达：初始培训易组织、再培训组织难度大</a:t>
            </a:r>
            <a:endParaRPr lang="en-US" altLang="zh-CN" sz="1600"/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1600"/>
              <a:t>标准有效执行的验证</a:t>
            </a:r>
            <a:endParaRPr lang="en-US" altLang="zh-CN" sz="1600"/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</a:pPr>
            <a:endParaRPr lang="zh-CN" altLang="de-DE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DISPLAYTYPE" val="0"/>
</p:tagLst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94949"/>
      </a:dk2>
      <a:lt2>
        <a:srgbClr val="3E7EA6"/>
      </a:lt2>
      <a:accent1>
        <a:srgbClr val="6E6E6E"/>
      </a:accent1>
      <a:accent2>
        <a:srgbClr val="9B9B9B"/>
      </a:accent2>
      <a:accent3>
        <a:srgbClr val="FFFFFF"/>
      </a:accent3>
      <a:accent4>
        <a:srgbClr val="000000"/>
      </a:accent4>
      <a:accent5>
        <a:srgbClr val="BABABA"/>
      </a:accent5>
      <a:accent6>
        <a:srgbClr val="8C8C8C"/>
      </a:accent6>
      <a:hlink>
        <a:srgbClr val="C1C1C1"/>
      </a:hlink>
      <a:folHlink>
        <a:srgbClr val="E6E6E6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94949"/>
        </a:dk2>
        <a:lt2>
          <a:srgbClr val="3E7EA6"/>
        </a:lt2>
        <a:accent1>
          <a:srgbClr val="6E6E6E"/>
        </a:accent1>
        <a:accent2>
          <a:srgbClr val="9B9B9B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8C8C8C"/>
        </a:accent6>
        <a:hlink>
          <a:srgbClr val="C1C1C1"/>
        </a:hlink>
        <a:folHlink>
          <a:srgbClr val="E6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3378</TotalTime>
  <Words>1424</Words>
  <Application>Microsoft Office PowerPoint</Application>
  <PresentationFormat>全屏显示(4:3)</PresentationFormat>
  <Paragraphs>230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Arial</vt:lpstr>
      <vt:lpstr>宋体</vt:lpstr>
      <vt:lpstr>Wingdings</vt:lpstr>
      <vt:lpstr>Impact</vt:lpstr>
      <vt:lpstr>Tahoma</vt:lpstr>
      <vt:lpstr>仿宋_GB2312</vt:lpstr>
      <vt:lpstr>Verdana</vt:lpstr>
      <vt:lpstr>永中粗黑</vt:lpstr>
      <vt:lpstr>华文隶书</vt:lpstr>
      <vt:lpstr>Times New Roman</vt:lpstr>
      <vt:lpstr>1_Standarddesign</vt:lpstr>
      <vt:lpstr>CADAL数字化制作报告  标准与控制</vt:lpstr>
      <vt:lpstr>PowerPoint 演示文稿</vt:lpstr>
      <vt:lpstr>目   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PresentationPoint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 Silver</dc:title>
  <dc:creator>PresentationPoint</dc:creator>
  <cp:lastModifiedBy>Kit</cp:lastModifiedBy>
  <cp:revision>672</cp:revision>
  <cp:lastPrinted>2005-03-15T07:48:11Z</cp:lastPrinted>
  <dcterms:created xsi:type="dcterms:W3CDTF">2004-11-16T16:03:16Z</dcterms:created>
  <dcterms:modified xsi:type="dcterms:W3CDTF">2019-09-26T04:10:32Z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PPL_Language">
    <vt:i4>1031</vt:i4>
  </property>
</Properties>
</file>